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3" r:id="rId22"/>
    <p:sldId id="278" r:id="rId23"/>
    <p:sldId id="279" r:id="rId24"/>
    <p:sldId id="280" r:id="rId25"/>
    <p:sldId id="281" r:id="rId26"/>
    <p:sldId id="282" r:id="rId27"/>
  </p:sldIdLst>
  <p:sldSz cx="9144000" cy="5143500" type="screen16x9"/>
  <p:notesSz cx="6858000" cy="9144000"/>
  <p:embeddedFontLst>
    <p:embeddedFont>
      <p:font typeface="Afacad Flux" panose="020B0604020202020204" charset="0"/>
      <p:regular r:id="rId29"/>
      <p:bold r:id="rId30"/>
    </p:embeddedFont>
    <p:embeddedFont>
      <p:font typeface="Afacad Flux SemiBold" panose="020B0604020202020204" charset="0"/>
      <p:regular r:id="rId31"/>
      <p:bold r:id="rId32"/>
    </p:embeddedFont>
    <p:embeddedFont>
      <p:font typeface="Inter" panose="020B0604020202020204" charset="0"/>
      <p:regular r:id="rId33"/>
      <p:bold r:id="rId34"/>
      <p:italic r:id="rId35"/>
      <p:boldItalic r:id="rId36"/>
    </p:embeddedFont>
    <p:embeddedFont>
      <p:font typeface="Inter Black" panose="020B0604020202020204" charset="0"/>
      <p:bold r:id="rId37"/>
      <p:boldItalic r:id="rId38"/>
    </p:embeddedFont>
    <p:embeddedFont>
      <p:font typeface="Inter SemiBold"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90" y="5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afa1aed8bb_4_1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afa1aed8bb_4_1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aff6639f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3aff6639f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aff6639f0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3aff6639f0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3afa1aed8bb_4_1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3afa1aed8bb_4_1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3afa1aed8bb_4_2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3afa1aed8bb_4_2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afa1aed8bb_4_2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afa1aed8bb_4_2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afa1aed8bb_4_2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afa1aed8bb_4_2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afa1aed8bb_4_2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3afa1aed8bb_4_2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afa1aed8bb_4_2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afa1aed8bb_4_2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afa1aed8bb_8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3afa1aed8bb_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afa1aed8bb_8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afa1aed8bb_8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afa1aed8bb_4_1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afa1aed8bb_4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3afa1aed8bb_8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3afa1aed8bb_8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afa1aed8bb_4_2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3afa1aed8bb_4_2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afebdb3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afebdb3e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3afebdb3e9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3afebdb3e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3afa1aed8bb_4_2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3afa1aed8bb_4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afa1aed8bb_4_2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3afa1aed8bb_4_2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afa1aed8bb_4_1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3afa1aed8bb_4_1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afa1aed8bb_4_1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afa1aed8bb_4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afa1aed8bb_4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afa1aed8bb_4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afa1aed8bb_4_1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afa1aed8bb_4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afa1aed8bb_4_1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afa1aed8bb_4_1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afa1aed8bb_4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3afa1aed8bb_4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afa1aed8bb_4_2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afa1aed8bb_4_2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ALT 1">
  <p:cSld name="BLANK_3">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28600" y="457200"/>
            <a:ext cx="8686800" cy="16584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9pPr>
          </a:lstStyle>
          <a:p>
            <a:endParaRPr/>
          </a:p>
        </p:txBody>
      </p:sp>
      <p:sp>
        <p:nvSpPr>
          <p:cNvPr id="56" name="Google Shape;56;p14"/>
          <p:cNvSpPr txBox="1">
            <a:spLocks noGrp="1"/>
          </p:cNvSpPr>
          <p:nvPr>
            <p:ph type="subTitle" idx="1"/>
          </p:nvPr>
        </p:nvSpPr>
        <p:spPr>
          <a:xfrm>
            <a:off x="228600" y="2006175"/>
            <a:ext cx="4346700" cy="3468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1pPr>
            <a:lvl2pPr lvl="1">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2pPr>
            <a:lvl3pPr lvl="2">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3pPr>
            <a:lvl4pPr lvl="3">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4pPr>
            <a:lvl5pPr lvl="4">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5pPr>
            <a:lvl6pPr lvl="5">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6pPr>
            <a:lvl7pPr lvl="6">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7pPr>
            <a:lvl8pPr lvl="7">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8pPr>
            <a:lvl9pPr lvl="8">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9pPr>
          </a:lstStyle>
          <a:p>
            <a:endParaRPr/>
          </a:p>
        </p:txBody>
      </p:sp>
      <p:sp>
        <p:nvSpPr>
          <p:cNvPr id="57" name="Google Shape;57;p14"/>
          <p:cNvSpPr txBox="1">
            <a:spLocks noGrp="1"/>
          </p:cNvSpPr>
          <p:nvPr>
            <p:ph type="subTitle" idx="2"/>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dk2"/>
              </a:buClr>
              <a:buSzPts val="600"/>
              <a:buFont typeface="Inter"/>
              <a:buNone/>
              <a:defRPr>
                <a:solidFill>
                  <a:schemeClr val="dk2"/>
                </a:solidFill>
              </a:defRPr>
            </a:lvl1pPr>
            <a:lvl2pPr lvl="1" algn="r">
              <a:spcBef>
                <a:spcPts val="0"/>
              </a:spcBef>
              <a:spcAft>
                <a:spcPts val="0"/>
              </a:spcAft>
              <a:buClr>
                <a:schemeClr val="dk2"/>
              </a:buClr>
              <a:buSzPts val="1400"/>
              <a:buFont typeface="Inter"/>
              <a:buNone/>
              <a:defRPr>
                <a:solidFill>
                  <a:schemeClr val="dk2"/>
                </a:solidFill>
              </a:defRPr>
            </a:lvl2pPr>
            <a:lvl3pPr lvl="2" algn="r">
              <a:spcBef>
                <a:spcPts val="0"/>
              </a:spcBef>
              <a:spcAft>
                <a:spcPts val="0"/>
              </a:spcAft>
              <a:buClr>
                <a:schemeClr val="dk2"/>
              </a:buClr>
              <a:buSzPts val="1400"/>
              <a:buFont typeface="Inter"/>
              <a:buNone/>
              <a:defRPr>
                <a:solidFill>
                  <a:schemeClr val="dk2"/>
                </a:solidFill>
              </a:defRPr>
            </a:lvl3pPr>
            <a:lvl4pPr lvl="3" algn="r">
              <a:spcBef>
                <a:spcPts val="0"/>
              </a:spcBef>
              <a:spcAft>
                <a:spcPts val="0"/>
              </a:spcAft>
              <a:buClr>
                <a:schemeClr val="dk2"/>
              </a:buClr>
              <a:buSzPts val="1400"/>
              <a:buFont typeface="Inter"/>
              <a:buNone/>
              <a:defRPr>
                <a:solidFill>
                  <a:schemeClr val="dk2"/>
                </a:solidFill>
              </a:defRPr>
            </a:lvl4pPr>
            <a:lvl5pPr lvl="4" algn="r">
              <a:spcBef>
                <a:spcPts val="0"/>
              </a:spcBef>
              <a:spcAft>
                <a:spcPts val="0"/>
              </a:spcAft>
              <a:buClr>
                <a:schemeClr val="dk2"/>
              </a:buClr>
              <a:buSzPts val="1400"/>
              <a:buFont typeface="Inter"/>
              <a:buNone/>
              <a:defRPr>
                <a:solidFill>
                  <a:schemeClr val="dk2"/>
                </a:solidFill>
              </a:defRPr>
            </a:lvl5pPr>
            <a:lvl6pPr lvl="5" algn="r">
              <a:spcBef>
                <a:spcPts val="0"/>
              </a:spcBef>
              <a:spcAft>
                <a:spcPts val="0"/>
              </a:spcAft>
              <a:buClr>
                <a:schemeClr val="dk2"/>
              </a:buClr>
              <a:buSzPts val="1400"/>
              <a:buFont typeface="Inter"/>
              <a:buNone/>
              <a:defRPr>
                <a:solidFill>
                  <a:schemeClr val="dk2"/>
                </a:solidFill>
              </a:defRPr>
            </a:lvl6pPr>
            <a:lvl7pPr lvl="6" algn="r">
              <a:spcBef>
                <a:spcPts val="0"/>
              </a:spcBef>
              <a:spcAft>
                <a:spcPts val="0"/>
              </a:spcAft>
              <a:buClr>
                <a:schemeClr val="dk2"/>
              </a:buClr>
              <a:buSzPts val="1400"/>
              <a:buFont typeface="Inter"/>
              <a:buNone/>
              <a:defRPr>
                <a:solidFill>
                  <a:schemeClr val="dk2"/>
                </a:solidFill>
              </a:defRPr>
            </a:lvl7pPr>
            <a:lvl8pPr lvl="7" algn="r">
              <a:spcBef>
                <a:spcPts val="0"/>
              </a:spcBef>
              <a:spcAft>
                <a:spcPts val="0"/>
              </a:spcAft>
              <a:buClr>
                <a:schemeClr val="dk2"/>
              </a:buClr>
              <a:buSzPts val="1400"/>
              <a:buFont typeface="Inter"/>
              <a:buNone/>
              <a:defRPr>
                <a:solidFill>
                  <a:schemeClr val="dk2"/>
                </a:solidFill>
              </a:defRPr>
            </a:lvl8pPr>
            <a:lvl9pPr lvl="8" algn="r">
              <a:spcBef>
                <a:spcPts val="0"/>
              </a:spcBef>
              <a:spcAft>
                <a:spcPts val="0"/>
              </a:spcAft>
              <a:buClr>
                <a:schemeClr val="dk2"/>
              </a:buClr>
              <a:buSzPts val="1400"/>
              <a:buFont typeface="Inter"/>
              <a:buNone/>
              <a:defRPr>
                <a:solidFill>
                  <a:schemeClr val="dk2"/>
                </a:solidFill>
              </a:defRPr>
            </a:lvl9pPr>
          </a:lstStyle>
          <a:p>
            <a:endParaRPr/>
          </a:p>
        </p:txBody>
      </p:sp>
      <p:sp>
        <p:nvSpPr>
          <p:cNvPr id="58" name="Google Shape;58;p14"/>
          <p:cNvSpPr txBox="1">
            <a:spLocks noGrp="1"/>
          </p:cNvSpPr>
          <p:nvPr>
            <p:ph type="subTitle" idx="3"/>
          </p:nvPr>
        </p:nvSpPr>
        <p:spPr>
          <a:xfrm>
            <a:off x="228600" y="4843625"/>
            <a:ext cx="6491400" cy="68700"/>
          </a:xfrm>
          <a:prstGeom prst="rect">
            <a:avLst/>
          </a:prstGeom>
        </p:spPr>
        <p:txBody>
          <a:bodyPr spcFirstLastPara="1" wrap="square" lIns="0" tIns="0" rIns="0" bIns="0" anchor="t" anchorCtr="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59" name="Google Shape;59;p14"/>
          <p:cNvSpPr txBox="1">
            <a:spLocks noGrp="1"/>
          </p:cNvSpPr>
          <p:nvPr>
            <p:ph type="subTitle" idx="4"/>
          </p:nvPr>
        </p:nvSpPr>
        <p:spPr>
          <a:xfrm>
            <a:off x="345600" y="230200"/>
            <a:ext cx="1752600" cy="68700"/>
          </a:xfrm>
          <a:prstGeom prst="rect">
            <a:avLst/>
          </a:prstGeom>
        </p:spPr>
        <p:txBody>
          <a:bodyPr spcFirstLastPara="1" wrap="square" lIns="0" tIns="0" rIns="0" bIns="0" anchor="t" anchorCtr="0">
            <a:noAutofit/>
          </a:bodyPr>
          <a:lstStyle>
            <a:lvl1pPr lvl="0" algn="l">
              <a:spcBef>
                <a:spcPts val="0"/>
              </a:spcBef>
              <a:spcAft>
                <a:spcPts val="0"/>
              </a:spcAft>
              <a:buSzPts val="600"/>
              <a:buFont typeface="Inter"/>
              <a:buNone/>
              <a:defRPr/>
            </a:lvl1pPr>
            <a:lvl2pPr lvl="1" algn="l">
              <a:spcBef>
                <a:spcPts val="0"/>
              </a:spcBef>
              <a:spcAft>
                <a:spcPts val="0"/>
              </a:spcAft>
              <a:buSzPts val="1400"/>
              <a:buFont typeface="Inter"/>
              <a:buNone/>
              <a:defRPr/>
            </a:lvl2pPr>
            <a:lvl3pPr lvl="2" algn="l">
              <a:spcBef>
                <a:spcPts val="0"/>
              </a:spcBef>
              <a:spcAft>
                <a:spcPts val="0"/>
              </a:spcAft>
              <a:buSzPts val="1400"/>
              <a:buFont typeface="Inter"/>
              <a:buNone/>
              <a:defRPr/>
            </a:lvl3pPr>
            <a:lvl4pPr lvl="3" algn="l">
              <a:spcBef>
                <a:spcPts val="0"/>
              </a:spcBef>
              <a:spcAft>
                <a:spcPts val="0"/>
              </a:spcAft>
              <a:buSzPts val="1400"/>
              <a:buFont typeface="Inter"/>
              <a:buNone/>
              <a:defRPr/>
            </a:lvl4pPr>
            <a:lvl5pPr lvl="4" algn="l">
              <a:spcBef>
                <a:spcPts val="0"/>
              </a:spcBef>
              <a:spcAft>
                <a:spcPts val="0"/>
              </a:spcAft>
              <a:buSzPts val="1400"/>
              <a:buFont typeface="Inter"/>
              <a:buNone/>
              <a:defRPr/>
            </a:lvl5pPr>
            <a:lvl6pPr lvl="5" algn="l">
              <a:spcBef>
                <a:spcPts val="0"/>
              </a:spcBef>
              <a:spcAft>
                <a:spcPts val="0"/>
              </a:spcAft>
              <a:buSzPts val="1400"/>
              <a:buFont typeface="Inter"/>
              <a:buNone/>
              <a:defRPr/>
            </a:lvl6pPr>
            <a:lvl7pPr lvl="6" algn="l">
              <a:spcBef>
                <a:spcPts val="0"/>
              </a:spcBef>
              <a:spcAft>
                <a:spcPts val="0"/>
              </a:spcAft>
              <a:buSzPts val="1400"/>
              <a:buFont typeface="Inter"/>
              <a:buNone/>
              <a:defRPr/>
            </a:lvl7pPr>
            <a:lvl8pPr lvl="7" algn="l">
              <a:spcBef>
                <a:spcPts val="0"/>
              </a:spcBef>
              <a:spcAft>
                <a:spcPts val="0"/>
              </a:spcAft>
              <a:buSzPts val="1400"/>
              <a:buFont typeface="Inter"/>
              <a:buNone/>
              <a:defRPr/>
            </a:lvl8pPr>
            <a:lvl9pPr lvl="8" algn="l">
              <a:spcBef>
                <a:spcPts val="0"/>
              </a:spcBef>
              <a:spcAft>
                <a:spcPts val="0"/>
              </a:spcAft>
              <a:buSzPts val="1400"/>
              <a:buFont typeface="Inter"/>
              <a:buNone/>
              <a:defRPr/>
            </a:lvl9pPr>
          </a:lstStyle>
          <a:p>
            <a:endParaRPr/>
          </a:p>
        </p:txBody>
      </p:sp>
      <p:sp>
        <p:nvSpPr>
          <p:cNvPr id="60" name="Google Shape;60;p14"/>
          <p:cNvSpPr/>
          <p:nvPr/>
        </p:nvSpPr>
        <p:spPr>
          <a:xfrm rot="-5400000">
            <a:off x="7665000" y="3204727"/>
            <a:ext cx="2112000" cy="846000"/>
          </a:xfrm>
          <a:prstGeom prst="round2SameRect">
            <a:avLst>
              <a:gd name="adj1" fmla="val 45691"/>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Afacad Flux"/>
              <a:ea typeface="Afacad Flux"/>
              <a:cs typeface="Afacad Flux"/>
              <a:sym typeface="Afacad Flux"/>
            </a:endParaRPr>
          </a:p>
        </p:txBody>
      </p:sp>
      <p:sp>
        <p:nvSpPr>
          <p:cNvPr id="61" name="Google Shape;61;p14"/>
          <p:cNvSpPr/>
          <p:nvPr/>
        </p:nvSpPr>
        <p:spPr>
          <a:xfrm rot="5400000">
            <a:off x="-633000" y="3204773"/>
            <a:ext cx="2112000" cy="846000"/>
          </a:xfrm>
          <a:prstGeom prst="round2SameRect">
            <a:avLst>
              <a:gd name="adj1" fmla="val 45691"/>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Afacad Flux"/>
              <a:ea typeface="Afacad Flux"/>
              <a:cs typeface="Afacad Flux"/>
              <a:sym typeface="Afacad Flux"/>
            </a:endParaRPr>
          </a:p>
        </p:txBody>
      </p:sp>
      <p:sp>
        <p:nvSpPr>
          <p:cNvPr id="62" name="Google Shape;62;p14"/>
          <p:cNvSpPr>
            <a:spLocks noGrp="1"/>
          </p:cNvSpPr>
          <p:nvPr>
            <p:ph type="pic" idx="5"/>
          </p:nvPr>
        </p:nvSpPr>
        <p:spPr>
          <a:xfrm>
            <a:off x="976800" y="2569464"/>
            <a:ext cx="7190400" cy="2112000"/>
          </a:xfrm>
          <a:prstGeom prst="roundRect">
            <a:avLst>
              <a:gd name="adj" fmla="val 16667"/>
            </a:avLst>
          </a:prstGeom>
          <a:noFill/>
          <a:ln>
            <a:noFill/>
          </a:ln>
        </p:spPr>
        <p:txBody>
          <a:bodyPr/>
          <a:lstStyle/>
          <a:p>
            <a:endParaRPr lang="en-GB"/>
          </a:p>
        </p:txBody>
      </p:sp>
      <p:sp>
        <p:nvSpPr>
          <p:cNvPr id="63" name="Google Shape;63;p14"/>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64" name="Google Shape;64;p14"/>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u="sng">
              <a:solidFill>
                <a:schemeClr val="accent1"/>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details">
  <p:cSld name="BLANK_1_2_1">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228600" y="457200"/>
            <a:ext cx="42966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a:endParaRPr/>
          </a:p>
        </p:txBody>
      </p:sp>
      <p:sp>
        <p:nvSpPr>
          <p:cNvPr id="67" name="Google Shape;67;p15"/>
          <p:cNvSpPr txBox="1">
            <a:spLocks noGrp="1"/>
          </p:cNvSpPr>
          <p:nvPr>
            <p:ph type="subTitle" idx="1"/>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dk2"/>
              </a:buClr>
              <a:buSzPts val="600"/>
              <a:buFont typeface="Inter"/>
              <a:buNone/>
              <a:defRPr>
                <a:solidFill>
                  <a:schemeClr val="dk2"/>
                </a:solidFill>
              </a:defRPr>
            </a:lvl1pPr>
            <a:lvl2pPr lvl="1" algn="r">
              <a:spcBef>
                <a:spcPts val="0"/>
              </a:spcBef>
              <a:spcAft>
                <a:spcPts val="0"/>
              </a:spcAft>
              <a:buSzPts val="1400"/>
              <a:buFont typeface="Inter"/>
              <a:buNone/>
              <a:defRPr/>
            </a:lvl2pPr>
            <a:lvl3pPr lvl="2" algn="r">
              <a:spcBef>
                <a:spcPts val="0"/>
              </a:spcBef>
              <a:spcAft>
                <a:spcPts val="0"/>
              </a:spcAft>
              <a:buSzPts val="1400"/>
              <a:buFont typeface="Inter"/>
              <a:buNone/>
              <a:defRPr/>
            </a:lvl3pPr>
            <a:lvl4pPr lvl="3" algn="r">
              <a:spcBef>
                <a:spcPts val="0"/>
              </a:spcBef>
              <a:spcAft>
                <a:spcPts val="0"/>
              </a:spcAft>
              <a:buSzPts val="1400"/>
              <a:buFont typeface="Inter"/>
              <a:buNone/>
              <a:defRPr/>
            </a:lvl4pPr>
            <a:lvl5pPr lvl="4" algn="r">
              <a:spcBef>
                <a:spcPts val="0"/>
              </a:spcBef>
              <a:spcAft>
                <a:spcPts val="0"/>
              </a:spcAft>
              <a:buSzPts val="1400"/>
              <a:buFont typeface="Inter"/>
              <a:buNone/>
              <a:defRPr/>
            </a:lvl5pPr>
            <a:lvl6pPr lvl="5" algn="r">
              <a:spcBef>
                <a:spcPts val="0"/>
              </a:spcBef>
              <a:spcAft>
                <a:spcPts val="0"/>
              </a:spcAft>
              <a:buSzPts val="1400"/>
              <a:buFont typeface="Inter"/>
              <a:buNone/>
              <a:defRPr/>
            </a:lvl6pPr>
            <a:lvl7pPr lvl="6" algn="r">
              <a:spcBef>
                <a:spcPts val="0"/>
              </a:spcBef>
              <a:spcAft>
                <a:spcPts val="0"/>
              </a:spcAft>
              <a:buSzPts val="1400"/>
              <a:buFont typeface="Inter"/>
              <a:buNone/>
              <a:defRPr/>
            </a:lvl7pPr>
            <a:lvl8pPr lvl="7" algn="r">
              <a:spcBef>
                <a:spcPts val="0"/>
              </a:spcBef>
              <a:spcAft>
                <a:spcPts val="0"/>
              </a:spcAft>
              <a:buSzPts val="1400"/>
              <a:buFont typeface="Inter"/>
              <a:buNone/>
              <a:defRPr/>
            </a:lvl8pPr>
            <a:lvl9pPr lvl="8" algn="r">
              <a:spcBef>
                <a:spcPts val="0"/>
              </a:spcBef>
              <a:spcAft>
                <a:spcPts val="0"/>
              </a:spcAft>
              <a:buSzPts val="1400"/>
              <a:buFont typeface="Inter"/>
              <a:buNone/>
              <a:defRPr/>
            </a:lvl9pPr>
          </a:lstStyle>
          <a:p>
            <a:endParaRPr/>
          </a:p>
        </p:txBody>
      </p:sp>
      <p:sp>
        <p:nvSpPr>
          <p:cNvPr id="68" name="Google Shape;68;p15"/>
          <p:cNvSpPr txBox="1">
            <a:spLocks noGrp="1"/>
          </p:cNvSpPr>
          <p:nvPr>
            <p:ph type="subTitle" idx="2"/>
          </p:nvPr>
        </p:nvSpPr>
        <p:spPr>
          <a:xfrm>
            <a:off x="345600" y="230200"/>
            <a:ext cx="1752600" cy="68700"/>
          </a:xfrm>
          <a:prstGeom prst="rect">
            <a:avLst/>
          </a:prstGeom>
        </p:spPr>
        <p:txBody>
          <a:bodyPr spcFirstLastPara="1" wrap="square" lIns="0" tIns="0" rIns="0" bIns="0" anchor="t" anchorCtr="0">
            <a:noAutofit/>
          </a:bodyPr>
          <a:lstStyle>
            <a:lvl1pPr lvl="0" algn="l">
              <a:spcBef>
                <a:spcPts val="0"/>
              </a:spcBef>
              <a:spcAft>
                <a:spcPts val="0"/>
              </a:spcAft>
              <a:buSzPts val="600"/>
              <a:buFont typeface="Inter"/>
              <a:buNone/>
              <a:defRPr/>
            </a:lvl1pPr>
            <a:lvl2pPr lvl="1" algn="l">
              <a:spcBef>
                <a:spcPts val="0"/>
              </a:spcBef>
              <a:spcAft>
                <a:spcPts val="0"/>
              </a:spcAft>
              <a:buSzPts val="1400"/>
              <a:buFont typeface="Inter"/>
              <a:buNone/>
              <a:defRPr/>
            </a:lvl2pPr>
            <a:lvl3pPr lvl="2" algn="l">
              <a:spcBef>
                <a:spcPts val="0"/>
              </a:spcBef>
              <a:spcAft>
                <a:spcPts val="0"/>
              </a:spcAft>
              <a:buSzPts val="1400"/>
              <a:buFont typeface="Inter"/>
              <a:buNone/>
              <a:defRPr/>
            </a:lvl3pPr>
            <a:lvl4pPr lvl="3" algn="l">
              <a:spcBef>
                <a:spcPts val="0"/>
              </a:spcBef>
              <a:spcAft>
                <a:spcPts val="0"/>
              </a:spcAft>
              <a:buSzPts val="1400"/>
              <a:buFont typeface="Inter"/>
              <a:buNone/>
              <a:defRPr/>
            </a:lvl4pPr>
            <a:lvl5pPr lvl="4" algn="l">
              <a:spcBef>
                <a:spcPts val="0"/>
              </a:spcBef>
              <a:spcAft>
                <a:spcPts val="0"/>
              </a:spcAft>
              <a:buSzPts val="1400"/>
              <a:buFont typeface="Inter"/>
              <a:buNone/>
              <a:defRPr/>
            </a:lvl5pPr>
            <a:lvl6pPr lvl="5" algn="l">
              <a:spcBef>
                <a:spcPts val="0"/>
              </a:spcBef>
              <a:spcAft>
                <a:spcPts val="0"/>
              </a:spcAft>
              <a:buSzPts val="1400"/>
              <a:buFont typeface="Inter"/>
              <a:buNone/>
              <a:defRPr/>
            </a:lvl6pPr>
            <a:lvl7pPr lvl="6" algn="l">
              <a:spcBef>
                <a:spcPts val="0"/>
              </a:spcBef>
              <a:spcAft>
                <a:spcPts val="0"/>
              </a:spcAft>
              <a:buSzPts val="1400"/>
              <a:buFont typeface="Inter"/>
              <a:buNone/>
              <a:defRPr/>
            </a:lvl7pPr>
            <a:lvl8pPr lvl="7" algn="l">
              <a:spcBef>
                <a:spcPts val="0"/>
              </a:spcBef>
              <a:spcAft>
                <a:spcPts val="0"/>
              </a:spcAft>
              <a:buSzPts val="1400"/>
              <a:buFont typeface="Inter"/>
              <a:buNone/>
              <a:defRPr/>
            </a:lvl8pPr>
            <a:lvl9pPr lvl="8" algn="l">
              <a:spcBef>
                <a:spcPts val="0"/>
              </a:spcBef>
              <a:spcAft>
                <a:spcPts val="0"/>
              </a:spcAft>
              <a:buSzPts val="1400"/>
              <a:buFont typeface="Inter"/>
              <a:buNone/>
              <a:defRPr/>
            </a:lvl9pPr>
          </a:lstStyle>
          <a:p>
            <a:endParaRPr/>
          </a:p>
        </p:txBody>
      </p:sp>
      <p:sp>
        <p:nvSpPr>
          <p:cNvPr id="69" name="Google Shape;69;p15"/>
          <p:cNvSpPr>
            <a:spLocks noGrp="1"/>
          </p:cNvSpPr>
          <p:nvPr>
            <p:ph type="pic" idx="3"/>
          </p:nvPr>
        </p:nvSpPr>
        <p:spPr>
          <a:xfrm>
            <a:off x="6813900" y="1895400"/>
            <a:ext cx="2101500" cy="2788200"/>
          </a:xfrm>
          <a:prstGeom prst="roundRect">
            <a:avLst>
              <a:gd name="adj" fmla="val 10417"/>
            </a:avLst>
          </a:prstGeom>
          <a:noFill/>
          <a:ln>
            <a:noFill/>
          </a:ln>
        </p:spPr>
      </p:sp>
      <p:sp>
        <p:nvSpPr>
          <p:cNvPr id="70" name="Google Shape;70;p15"/>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71" name="Google Shape;71;p15"/>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72" name="Google Shape;72;p15"/>
          <p:cNvSpPr txBox="1">
            <a:spLocks noGrp="1"/>
          </p:cNvSpPr>
          <p:nvPr>
            <p:ph type="body" idx="4"/>
          </p:nvPr>
        </p:nvSpPr>
        <p:spPr>
          <a:xfrm>
            <a:off x="229175" y="1895400"/>
            <a:ext cx="2834100" cy="1442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73" name="Google Shape;73;p15"/>
          <p:cNvSpPr txBox="1">
            <a:spLocks noGrp="1"/>
          </p:cNvSpPr>
          <p:nvPr>
            <p:ph type="subTitle" idx="5"/>
          </p:nvPr>
        </p:nvSpPr>
        <p:spPr>
          <a:xfrm>
            <a:off x="3174375" y="3793975"/>
            <a:ext cx="1350900" cy="356400"/>
          </a:xfrm>
          <a:prstGeom prst="rect">
            <a:avLst/>
          </a:prstGeom>
        </p:spPr>
        <p:txBody>
          <a:bodyPr spcFirstLastPara="1" wrap="square" lIns="0" tIns="0" rIns="0" bIns="0" anchor="b" anchorCtr="0">
            <a:noAutofit/>
          </a:bodyPr>
          <a:lstStyle>
            <a:lvl1pPr lvl="0">
              <a:spcBef>
                <a:spcPts val="0"/>
              </a:spcBef>
              <a:spcAft>
                <a:spcPts val="0"/>
              </a:spcAft>
              <a:buClr>
                <a:schemeClr val="accent3"/>
              </a:buClr>
              <a:buSzPts val="1000"/>
              <a:buNone/>
              <a:defRPr sz="1000">
                <a:solidFill>
                  <a:schemeClr val="accent3"/>
                </a:solidFill>
              </a:defRPr>
            </a:lvl1pPr>
            <a:lvl2pPr lvl="1">
              <a:spcBef>
                <a:spcPts val="0"/>
              </a:spcBef>
              <a:spcAft>
                <a:spcPts val="0"/>
              </a:spcAft>
              <a:buClr>
                <a:schemeClr val="accent3"/>
              </a:buClr>
              <a:buSzPts val="1000"/>
              <a:buNone/>
              <a:defRPr sz="1000">
                <a:solidFill>
                  <a:schemeClr val="accent3"/>
                </a:solidFill>
              </a:defRPr>
            </a:lvl2pPr>
            <a:lvl3pPr lvl="2">
              <a:spcBef>
                <a:spcPts val="0"/>
              </a:spcBef>
              <a:spcAft>
                <a:spcPts val="0"/>
              </a:spcAft>
              <a:buClr>
                <a:schemeClr val="accent3"/>
              </a:buClr>
              <a:buSzPts val="1000"/>
              <a:buNone/>
              <a:defRPr sz="1000">
                <a:solidFill>
                  <a:schemeClr val="accent3"/>
                </a:solidFill>
              </a:defRPr>
            </a:lvl3pPr>
            <a:lvl4pPr lvl="3">
              <a:spcBef>
                <a:spcPts val="0"/>
              </a:spcBef>
              <a:spcAft>
                <a:spcPts val="0"/>
              </a:spcAft>
              <a:buClr>
                <a:schemeClr val="accent3"/>
              </a:buClr>
              <a:buSzPts val="1000"/>
              <a:buNone/>
              <a:defRPr sz="1000">
                <a:solidFill>
                  <a:schemeClr val="accent3"/>
                </a:solidFill>
              </a:defRPr>
            </a:lvl4pPr>
            <a:lvl5pPr lvl="4">
              <a:spcBef>
                <a:spcPts val="0"/>
              </a:spcBef>
              <a:spcAft>
                <a:spcPts val="0"/>
              </a:spcAft>
              <a:buClr>
                <a:schemeClr val="accent3"/>
              </a:buClr>
              <a:buSzPts val="1000"/>
              <a:buNone/>
              <a:defRPr sz="1000">
                <a:solidFill>
                  <a:schemeClr val="accent3"/>
                </a:solidFill>
              </a:defRPr>
            </a:lvl5pPr>
            <a:lvl6pPr lvl="5">
              <a:spcBef>
                <a:spcPts val="0"/>
              </a:spcBef>
              <a:spcAft>
                <a:spcPts val="0"/>
              </a:spcAft>
              <a:buClr>
                <a:schemeClr val="accent3"/>
              </a:buClr>
              <a:buSzPts val="1000"/>
              <a:buNone/>
              <a:defRPr sz="1000">
                <a:solidFill>
                  <a:schemeClr val="accent3"/>
                </a:solidFill>
              </a:defRPr>
            </a:lvl6pPr>
            <a:lvl7pPr lvl="6">
              <a:spcBef>
                <a:spcPts val="0"/>
              </a:spcBef>
              <a:spcAft>
                <a:spcPts val="0"/>
              </a:spcAft>
              <a:buClr>
                <a:schemeClr val="accent3"/>
              </a:buClr>
              <a:buSzPts val="1000"/>
              <a:buNone/>
              <a:defRPr sz="1000">
                <a:solidFill>
                  <a:schemeClr val="accent3"/>
                </a:solidFill>
              </a:defRPr>
            </a:lvl7pPr>
            <a:lvl8pPr lvl="7">
              <a:spcBef>
                <a:spcPts val="0"/>
              </a:spcBef>
              <a:spcAft>
                <a:spcPts val="0"/>
              </a:spcAft>
              <a:buClr>
                <a:schemeClr val="accent3"/>
              </a:buClr>
              <a:buSzPts val="1000"/>
              <a:buNone/>
              <a:defRPr sz="1000">
                <a:solidFill>
                  <a:schemeClr val="accent3"/>
                </a:solidFill>
              </a:defRPr>
            </a:lvl8pPr>
            <a:lvl9pPr lvl="8">
              <a:spcBef>
                <a:spcPts val="0"/>
              </a:spcBef>
              <a:spcAft>
                <a:spcPts val="0"/>
              </a:spcAft>
              <a:buClr>
                <a:schemeClr val="accent3"/>
              </a:buClr>
              <a:buSzPts val="1000"/>
              <a:buNone/>
              <a:defRPr sz="1000">
                <a:solidFill>
                  <a:schemeClr val="accent3"/>
                </a:solidFill>
              </a:defRPr>
            </a:lvl9pPr>
          </a:lstStyle>
          <a:p>
            <a:endParaRPr/>
          </a:p>
        </p:txBody>
      </p:sp>
      <p:sp>
        <p:nvSpPr>
          <p:cNvPr id="74" name="Google Shape;74;p15"/>
          <p:cNvSpPr txBox="1">
            <a:spLocks noGrp="1"/>
          </p:cNvSpPr>
          <p:nvPr>
            <p:ph type="subTitle" idx="6"/>
          </p:nvPr>
        </p:nvSpPr>
        <p:spPr>
          <a:xfrm>
            <a:off x="4618950" y="3793975"/>
            <a:ext cx="1350900" cy="356400"/>
          </a:xfrm>
          <a:prstGeom prst="rect">
            <a:avLst/>
          </a:prstGeom>
        </p:spPr>
        <p:txBody>
          <a:bodyPr spcFirstLastPara="1" wrap="square" lIns="0" tIns="0" rIns="0" bIns="0" anchor="b" anchorCtr="0">
            <a:noAutofit/>
          </a:bodyPr>
          <a:lstStyle>
            <a:lvl1pPr lvl="0">
              <a:spcBef>
                <a:spcPts val="0"/>
              </a:spcBef>
              <a:spcAft>
                <a:spcPts val="0"/>
              </a:spcAft>
              <a:buClr>
                <a:schemeClr val="accent3"/>
              </a:buClr>
              <a:buSzPts val="1000"/>
              <a:buNone/>
              <a:defRPr sz="1000">
                <a:solidFill>
                  <a:schemeClr val="accent3"/>
                </a:solidFill>
              </a:defRPr>
            </a:lvl1pPr>
            <a:lvl2pPr lvl="1">
              <a:spcBef>
                <a:spcPts val="0"/>
              </a:spcBef>
              <a:spcAft>
                <a:spcPts val="0"/>
              </a:spcAft>
              <a:buClr>
                <a:schemeClr val="accent3"/>
              </a:buClr>
              <a:buSzPts val="1000"/>
              <a:buNone/>
              <a:defRPr sz="1000">
                <a:solidFill>
                  <a:schemeClr val="accent3"/>
                </a:solidFill>
              </a:defRPr>
            </a:lvl2pPr>
            <a:lvl3pPr lvl="2">
              <a:spcBef>
                <a:spcPts val="0"/>
              </a:spcBef>
              <a:spcAft>
                <a:spcPts val="0"/>
              </a:spcAft>
              <a:buClr>
                <a:schemeClr val="accent3"/>
              </a:buClr>
              <a:buSzPts val="1000"/>
              <a:buNone/>
              <a:defRPr sz="1000">
                <a:solidFill>
                  <a:schemeClr val="accent3"/>
                </a:solidFill>
              </a:defRPr>
            </a:lvl3pPr>
            <a:lvl4pPr lvl="3">
              <a:spcBef>
                <a:spcPts val="0"/>
              </a:spcBef>
              <a:spcAft>
                <a:spcPts val="0"/>
              </a:spcAft>
              <a:buClr>
                <a:schemeClr val="accent3"/>
              </a:buClr>
              <a:buSzPts val="1000"/>
              <a:buNone/>
              <a:defRPr sz="1000">
                <a:solidFill>
                  <a:schemeClr val="accent3"/>
                </a:solidFill>
              </a:defRPr>
            </a:lvl4pPr>
            <a:lvl5pPr lvl="4">
              <a:spcBef>
                <a:spcPts val="0"/>
              </a:spcBef>
              <a:spcAft>
                <a:spcPts val="0"/>
              </a:spcAft>
              <a:buClr>
                <a:schemeClr val="accent3"/>
              </a:buClr>
              <a:buSzPts val="1000"/>
              <a:buNone/>
              <a:defRPr sz="1000">
                <a:solidFill>
                  <a:schemeClr val="accent3"/>
                </a:solidFill>
              </a:defRPr>
            </a:lvl5pPr>
            <a:lvl6pPr lvl="5">
              <a:spcBef>
                <a:spcPts val="0"/>
              </a:spcBef>
              <a:spcAft>
                <a:spcPts val="0"/>
              </a:spcAft>
              <a:buClr>
                <a:schemeClr val="accent3"/>
              </a:buClr>
              <a:buSzPts val="1000"/>
              <a:buNone/>
              <a:defRPr sz="1000">
                <a:solidFill>
                  <a:schemeClr val="accent3"/>
                </a:solidFill>
              </a:defRPr>
            </a:lvl6pPr>
            <a:lvl7pPr lvl="6">
              <a:spcBef>
                <a:spcPts val="0"/>
              </a:spcBef>
              <a:spcAft>
                <a:spcPts val="0"/>
              </a:spcAft>
              <a:buClr>
                <a:schemeClr val="accent3"/>
              </a:buClr>
              <a:buSzPts val="1000"/>
              <a:buNone/>
              <a:defRPr sz="1000">
                <a:solidFill>
                  <a:schemeClr val="accent3"/>
                </a:solidFill>
              </a:defRPr>
            </a:lvl7pPr>
            <a:lvl8pPr lvl="7">
              <a:spcBef>
                <a:spcPts val="0"/>
              </a:spcBef>
              <a:spcAft>
                <a:spcPts val="0"/>
              </a:spcAft>
              <a:buClr>
                <a:schemeClr val="accent3"/>
              </a:buClr>
              <a:buSzPts val="1000"/>
              <a:buNone/>
              <a:defRPr sz="1000">
                <a:solidFill>
                  <a:schemeClr val="accent3"/>
                </a:solidFill>
              </a:defRPr>
            </a:lvl8pPr>
            <a:lvl9pPr lvl="8">
              <a:spcBef>
                <a:spcPts val="0"/>
              </a:spcBef>
              <a:spcAft>
                <a:spcPts val="0"/>
              </a:spcAft>
              <a:buClr>
                <a:schemeClr val="accent3"/>
              </a:buClr>
              <a:buSzPts val="1000"/>
              <a:buNone/>
              <a:defRPr sz="1000">
                <a:solidFill>
                  <a:schemeClr val="accent3"/>
                </a:solidFill>
              </a:defRPr>
            </a:lvl9pPr>
          </a:lstStyle>
          <a:p>
            <a:endParaRPr/>
          </a:p>
        </p:txBody>
      </p:sp>
      <p:sp>
        <p:nvSpPr>
          <p:cNvPr id="75" name="Google Shape;75;p15"/>
          <p:cNvSpPr txBox="1">
            <a:spLocks noGrp="1"/>
          </p:cNvSpPr>
          <p:nvPr>
            <p:ph type="subTitle" idx="7"/>
          </p:nvPr>
        </p:nvSpPr>
        <p:spPr>
          <a:xfrm>
            <a:off x="4642725" y="4201375"/>
            <a:ext cx="1350900" cy="673200"/>
          </a:xfrm>
          <a:prstGeom prst="rect">
            <a:avLst/>
          </a:prstGeom>
        </p:spPr>
        <p:txBody>
          <a:bodyPr spcFirstLastPara="1" wrap="square" lIns="0" tIns="0" rIns="0" bIns="0" anchor="t" anchorCtr="0">
            <a:noAutofit/>
          </a:bodyPr>
          <a:lstStyle>
            <a:lvl1pPr lvl="0">
              <a:spcBef>
                <a:spcPts val="0"/>
              </a:spcBef>
              <a:spcAft>
                <a:spcPts val="0"/>
              </a:spcAft>
              <a:buSzPts val="4400"/>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a:endParaRPr/>
          </a:p>
        </p:txBody>
      </p:sp>
      <p:sp>
        <p:nvSpPr>
          <p:cNvPr id="76" name="Google Shape;76;p15"/>
          <p:cNvSpPr txBox="1">
            <a:spLocks noGrp="1"/>
          </p:cNvSpPr>
          <p:nvPr>
            <p:ph type="subTitle" idx="8"/>
          </p:nvPr>
        </p:nvSpPr>
        <p:spPr>
          <a:xfrm>
            <a:off x="3174375" y="4201375"/>
            <a:ext cx="1350900" cy="673200"/>
          </a:xfrm>
          <a:prstGeom prst="rect">
            <a:avLst/>
          </a:prstGeom>
        </p:spPr>
        <p:txBody>
          <a:bodyPr spcFirstLastPara="1" wrap="square" lIns="0" tIns="0" rIns="0" bIns="0" anchor="t" anchorCtr="0">
            <a:noAutofit/>
          </a:bodyPr>
          <a:lstStyle>
            <a:lvl1pPr lvl="0">
              <a:spcBef>
                <a:spcPts val="0"/>
              </a:spcBef>
              <a:spcAft>
                <a:spcPts val="0"/>
              </a:spcAft>
              <a:buSzPts val="4400"/>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a:endParaRPr/>
          </a:p>
        </p:txBody>
      </p:sp>
      <p:sp>
        <p:nvSpPr>
          <p:cNvPr id="77" name="Google Shape;77;p15"/>
          <p:cNvSpPr txBox="1">
            <a:spLocks noGrp="1"/>
          </p:cNvSpPr>
          <p:nvPr>
            <p:ph type="subTitle" idx="9"/>
          </p:nvPr>
        </p:nvSpPr>
        <p:spPr>
          <a:xfrm>
            <a:off x="3423600" y="2054000"/>
            <a:ext cx="3189600" cy="169800"/>
          </a:xfrm>
          <a:prstGeom prst="rect">
            <a:avLst/>
          </a:prstGeom>
        </p:spPr>
        <p:txBody>
          <a:bodyPr spcFirstLastPara="1" wrap="square" lIns="0" tIns="0" rIns="0" bIns="0" anchor="t"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78" name="Google Shape;78;p15"/>
          <p:cNvSpPr txBox="1">
            <a:spLocks noGrp="1"/>
          </p:cNvSpPr>
          <p:nvPr>
            <p:ph type="subTitle" idx="13"/>
          </p:nvPr>
        </p:nvSpPr>
        <p:spPr>
          <a:xfrm>
            <a:off x="3423600" y="2894275"/>
            <a:ext cx="3189600" cy="356400"/>
          </a:xfrm>
          <a:prstGeom prst="rect">
            <a:avLst/>
          </a:prstGeom>
        </p:spPr>
        <p:txBody>
          <a:bodyPr spcFirstLastPara="1" wrap="square" lIns="0" tIns="0" rIns="0" bIns="0" anchor="t" anchorCtr="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 Alt 2">
  <p:cSld name="CUSTOM_10">
    <p:spTree>
      <p:nvGrpSpPr>
        <p:cNvPr id="1" name="Shape 79"/>
        <p:cNvGrpSpPr/>
        <p:nvPr/>
      </p:nvGrpSpPr>
      <p:grpSpPr>
        <a:xfrm>
          <a:off x="0" y="0"/>
          <a:ext cx="0" cy="0"/>
          <a:chOff x="0" y="0"/>
          <a:chExt cx="0" cy="0"/>
        </a:xfrm>
      </p:grpSpPr>
      <p:sp>
        <p:nvSpPr>
          <p:cNvPr id="80" name="Google Shape;80;p16"/>
          <p:cNvSpPr txBox="1">
            <a:spLocks noGrp="1"/>
          </p:cNvSpPr>
          <p:nvPr>
            <p:ph type="subTitle" idx="1"/>
          </p:nvPr>
        </p:nvSpPr>
        <p:spPr>
          <a:xfrm>
            <a:off x="7566000" y="230200"/>
            <a:ext cx="1232400" cy="687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a:endParaRPr/>
          </a:p>
        </p:txBody>
      </p:sp>
      <p:sp>
        <p:nvSpPr>
          <p:cNvPr id="81" name="Google Shape;81;p16"/>
          <p:cNvSpPr txBox="1">
            <a:spLocks noGrp="1"/>
          </p:cNvSpPr>
          <p:nvPr>
            <p:ph type="subTitle" idx="2"/>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a:endParaRPr/>
          </a:p>
        </p:txBody>
      </p:sp>
      <p:sp>
        <p:nvSpPr>
          <p:cNvPr id="82" name="Google Shape;82;p16"/>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83" name="Google Shape;83;p16"/>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 Alt 2">
  <p:cSld name="BLANK_2_1_1_1_1_1">
    <p:bg>
      <p:bgPr>
        <a:solidFill>
          <a:schemeClr val="lt1"/>
        </a:solidFill>
        <a:effectLst/>
      </p:bgPr>
    </p:bg>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711275" y="1199100"/>
            <a:ext cx="3813600" cy="5295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a:endParaRPr/>
          </a:p>
        </p:txBody>
      </p:sp>
      <p:sp>
        <p:nvSpPr>
          <p:cNvPr id="86" name="Google Shape;86;p17"/>
          <p:cNvSpPr txBox="1">
            <a:spLocks noGrp="1"/>
          </p:cNvSpPr>
          <p:nvPr>
            <p:ph type="subTitle" idx="1"/>
          </p:nvPr>
        </p:nvSpPr>
        <p:spPr>
          <a:xfrm>
            <a:off x="228600" y="457200"/>
            <a:ext cx="4296300" cy="4527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1pPr>
            <a:lvl2pPr lvl="1">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2pPr>
            <a:lvl3pPr lvl="2">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3pPr>
            <a:lvl4pPr lvl="3">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4pPr>
            <a:lvl5pPr lvl="4">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5pPr>
            <a:lvl6pPr lvl="5">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6pPr>
            <a:lvl7pPr lvl="6">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7pPr>
            <a:lvl8pPr lvl="7">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8pPr>
            <a:lvl9pPr lvl="8">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9pPr>
          </a:lstStyle>
          <a:p>
            <a:endParaRPr/>
          </a:p>
        </p:txBody>
      </p:sp>
      <p:sp>
        <p:nvSpPr>
          <p:cNvPr id="87" name="Google Shape;87;p17"/>
          <p:cNvSpPr txBox="1">
            <a:spLocks noGrp="1"/>
          </p:cNvSpPr>
          <p:nvPr>
            <p:ph type="subTitle" idx="2"/>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accent6"/>
              </a:buClr>
              <a:buSzPts val="600"/>
              <a:buFont typeface="Inter"/>
              <a:buNone/>
              <a:defRPr>
                <a:solidFill>
                  <a:schemeClr val="accent6"/>
                </a:solidFill>
              </a:defRPr>
            </a:lvl1pPr>
            <a:lvl2pPr lvl="1" algn="r">
              <a:spcBef>
                <a:spcPts val="0"/>
              </a:spcBef>
              <a:spcAft>
                <a:spcPts val="0"/>
              </a:spcAft>
              <a:buClr>
                <a:schemeClr val="accent6"/>
              </a:buClr>
              <a:buSzPts val="1400"/>
              <a:buFont typeface="Inter"/>
              <a:buNone/>
              <a:defRPr>
                <a:solidFill>
                  <a:schemeClr val="accent6"/>
                </a:solidFill>
              </a:defRPr>
            </a:lvl2pPr>
            <a:lvl3pPr lvl="2" algn="r">
              <a:spcBef>
                <a:spcPts val="0"/>
              </a:spcBef>
              <a:spcAft>
                <a:spcPts val="0"/>
              </a:spcAft>
              <a:buClr>
                <a:schemeClr val="accent6"/>
              </a:buClr>
              <a:buSzPts val="1400"/>
              <a:buFont typeface="Inter"/>
              <a:buNone/>
              <a:defRPr>
                <a:solidFill>
                  <a:schemeClr val="accent6"/>
                </a:solidFill>
              </a:defRPr>
            </a:lvl3pPr>
            <a:lvl4pPr lvl="3" algn="r">
              <a:spcBef>
                <a:spcPts val="0"/>
              </a:spcBef>
              <a:spcAft>
                <a:spcPts val="0"/>
              </a:spcAft>
              <a:buClr>
                <a:schemeClr val="accent6"/>
              </a:buClr>
              <a:buSzPts val="1400"/>
              <a:buFont typeface="Inter"/>
              <a:buNone/>
              <a:defRPr>
                <a:solidFill>
                  <a:schemeClr val="accent6"/>
                </a:solidFill>
              </a:defRPr>
            </a:lvl4pPr>
            <a:lvl5pPr lvl="4" algn="r">
              <a:spcBef>
                <a:spcPts val="0"/>
              </a:spcBef>
              <a:spcAft>
                <a:spcPts val="0"/>
              </a:spcAft>
              <a:buClr>
                <a:schemeClr val="accent6"/>
              </a:buClr>
              <a:buSzPts val="1400"/>
              <a:buFont typeface="Inter"/>
              <a:buNone/>
              <a:defRPr>
                <a:solidFill>
                  <a:schemeClr val="accent6"/>
                </a:solidFill>
              </a:defRPr>
            </a:lvl5pPr>
            <a:lvl6pPr lvl="5" algn="r">
              <a:spcBef>
                <a:spcPts val="0"/>
              </a:spcBef>
              <a:spcAft>
                <a:spcPts val="0"/>
              </a:spcAft>
              <a:buClr>
                <a:schemeClr val="accent6"/>
              </a:buClr>
              <a:buSzPts val="1400"/>
              <a:buFont typeface="Inter"/>
              <a:buNone/>
              <a:defRPr>
                <a:solidFill>
                  <a:schemeClr val="accent6"/>
                </a:solidFill>
              </a:defRPr>
            </a:lvl6pPr>
            <a:lvl7pPr lvl="6" algn="r">
              <a:spcBef>
                <a:spcPts val="0"/>
              </a:spcBef>
              <a:spcAft>
                <a:spcPts val="0"/>
              </a:spcAft>
              <a:buClr>
                <a:schemeClr val="accent6"/>
              </a:buClr>
              <a:buSzPts val="1400"/>
              <a:buFont typeface="Inter"/>
              <a:buNone/>
              <a:defRPr>
                <a:solidFill>
                  <a:schemeClr val="accent6"/>
                </a:solidFill>
              </a:defRPr>
            </a:lvl7pPr>
            <a:lvl8pPr lvl="7" algn="r">
              <a:spcBef>
                <a:spcPts val="0"/>
              </a:spcBef>
              <a:spcAft>
                <a:spcPts val="0"/>
              </a:spcAft>
              <a:buClr>
                <a:schemeClr val="accent6"/>
              </a:buClr>
              <a:buSzPts val="1400"/>
              <a:buFont typeface="Inter"/>
              <a:buNone/>
              <a:defRPr>
                <a:solidFill>
                  <a:schemeClr val="accent6"/>
                </a:solidFill>
              </a:defRPr>
            </a:lvl8pPr>
            <a:lvl9pPr lvl="8" algn="r">
              <a:spcBef>
                <a:spcPts val="0"/>
              </a:spcBef>
              <a:spcAft>
                <a:spcPts val="0"/>
              </a:spcAft>
              <a:buClr>
                <a:schemeClr val="accent6"/>
              </a:buClr>
              <a:buSzPts val="1400"/>
              <a:buFont typeface="Inter"/>
              <a:buNone/>
              <a:defRPr>
                <a:solidFill>
                  <a:schemeClr val="accent6"/>
                </a:solidFill>
              </a:defRPr>
            </a:lvl9pPr>
          </a:lstStyle>
          <a:p>
            <a:endParaRPr/>
          </a:p>
        </p:txBody>
      </p:sp>
      <p:sp>
        <p:nvSpPr>
          <p:cNvPr id="88" name="Google Shape;88;p17"/>
          <p:cNvSpPr txBox="1">
            <a:spLocks noGrp="1"/>
          </p:cNvSpPr>
          <p:nvPr>
            <p:ph type="subTitle" idx="3"/>
          </p:nvPr>
        </p:nvSpPr>
        <p:spPr>
          <a:xfrm>
            <a:off x="345600" y="230200"/>
            <a:ext cx="1752600" cy="68700"/>
          </a:xfrm>
          <a:prstGeom prst="rect">
            <a:avLst/>
          </a:prstGeom>
        </p:spPr>
        <p:txBody>
          <a:bodyPr spcFirstLastPara="1" wrap="square" lIns="0" tIns="0" rIns="0" bIns="0" anchor="t" anchorCtr="0">
            <a:noAutofit/>
          </a:bodyPr>
          <a:lstStyle>
            <a:lvl1pPr lvl="0" algn="l">
              <a:spcBef>
                <a:spcPts val="0"/>
              </a:spcBef>
              <a:spcAft>
                <a:spcPts val="0"/>
              </a:spcAft>
              <a:buClr>
                <a:schemeClr val="accent6"/>
              </a:buClr>
              <a:buSzPts val="600"/>
              <a:buFont typeface="Inter"/>
              <a:buNone/>
              <a:defRPr>
                <a:solidFill>
                  <a:schemeClr val="accent6"/>
                </a:solidFill>
              </a:defRPr>
            </a:lvl1pPr>
            <a:lvl2pPr lvl="1" algn="l">
              <a:spcBef>
                <a:spcPts val="0"/>
              </a:spcBef>
              <a:spcAft>
                <a:spcPts val="0"/>
              </a:spcAft>
              <a:buClr>
                <a:schemeClr val="accent6"/>
              </a:buClr>
              <a:buSzPts val="1400"/>
              <a:buFont typeface="Inter"/>
              <a:buNone/>
              <a:defRPr>
                <a:solidFill>
                  <a:schemeClr val="accent6"/>
                </a:solidFill>
              </a:defRPr>
            </a:lvl2pPr>
            <a:lvl3pPr lvl="2" algn="l">
              <a:spcBef>
                <a:spcPts val="0"/>
              </a:spcBef>
              <a:spcAft>
                <a:spcPts val="0"/>
              </a:spcAft>
              <a:buClr>
                <a:schemeClr val="accent6"/>
              </a:buClr>
              <a:buSzPts val="1400"/>
              <a:buFont typeface="Inter"/>
              <a:buNone/>
              <a:defRPr>
                <a:solidFill>
                  <a:schemeClr val="accent6"/>
                </a:solidFill>
              </a:defRPr>
            </a:lvl3pPr>
            <a:lvl4pPr lvl="3" algn="l">
              <a:spcBef>
                <a:spcPts val="0"/>
              </a:spcBef>
              <a:spcAft>
                <a:spcPts val="0"/>
              </a:spcAft>
              <a:buClr>
                <a:schemeClr val="accent6"/>
              </a:buClr>
              <a:buSzPts val="1400"/>
              <a:buFont typeface="Inter"/>
              <a:buNone/>
              <a:defRPr>
                <a:solidFill>
                  <a:schemeClr val="accent6"/>
                </a:solidFill>
              </a:defRPr>
            </a:lvl4pPr>
            <a:lvl5pPr lvl="4" algn="l">
              <a:spcBef>
                <a:spcPts val="0"/>
              </a:spcBef>
              <a:spcAft>
                <a:spcPts val="0"/>
              </a:spcAft>
              <a:buClr>
                <a:schemeClr val="accent6"/>
              </a:buClr>
              <a:buSzPts val="1400"/>
              <a:buFont typeface="Inter"/>
              <a:buNone/>
              <a:defRPr>
                <a:solidFill>
                  <a:schemeClr val="accent6"/>
                </a:solidFill>
              </a:defRPr>
            </a:lvl5pPr>
            <a:lvl6pPr lvl="5" algn="l">
              <a:spcBef>
                <a:spcPts val="0"/>
              </a:spcBef>
              <a:spcAft>
                <a:spcPts val="0"/>
              </a:spcAft>
              <a:buClr>
                <a:schemeClr val="accent6"/>
              </a:buClr>
              <a:buSzPts val="1400"/>
              <a:buFont typeface="Inter"/>
              <a:buNone/>
              <a:defRPr>
                <a:solidFill>
                  <a:schemeClr val="accent6"/>
                </a:solidFill>
              </a:defRPr>
            </a:lvl6pPr>
            <a:lvl7pPr lvl="6" algn="l">
              <a:spcBef>
                <a:spcPts val="0"/>
              </a:spcBef>
              <a:spcAft>
                <a:spcPts val="0"/>
              </a:spcAft>
              <a:buClr>
                <a:schemeClr val="accent6"/>
              </a:buClr>
              <a:buSzPts val="1400"/>
              <a:buFont typeface="Inter"/>
              <a:buNone/>
              <a:defRPr>
                <a:solidFill>
                  <a:schemeClr val="accent6"/>
                </a:solidFill>
              </a:defRPr>
            </a:lvl7pPr>
            <a:lvl8pPr lvl="7" algn="l">
              <a:spcBef>
                <a:spcPts val="0"/>
              </a:spcBef>
              <a:spcAft>
                <a:spcPts val="0"/>
              </a:spcAft>
              <a:buClr>
                <a:schemeClr val="accent6"/>
              </a:buClr>
              <a:buSzPts val="1400"/>
              <a:buFont typeface="Inter"/>
              <a:buNone/>
              <a:defRPr>
                <a:solidFill>
                  <a:schemeClr val="accent6"/>
                </a:solidFill>
              </a:defRPr>
            </a:lvl8pPr>
            <a:lvl9pPr lvl="8" algn="l">
              <a:spcBef>
                <a:spcPts val="0"/>
              </a:spcBef>
              <a:spcAft>
                <a:spcPts val="0"/>
              </a:spcAft>
              <a:buClr>
                <a:schemeClr val="accent6"/>
              </a:buClr>
              <a:buSzPts val="1400"/>
              <a:buFont typeface="Inter"/>
              <a:buNone/>
              <a:defRPr>
                <a:solidFill>
                  <a:schemeClr val="accent6"/>
                </a:solidFill>
              </a:defRPr>
            </a:lvl9pPr>
          </a:lstStyle>
          <a:p>
            <a:endParaRPr/>
          </a:p>
        </p:txBody>
      </p:sp>
      <p:grpSp>
        <p:nvGrpSpPr>
          <p:cNvPr id="89" name="Google Shape;89;p17"/>
          <p:cNvGrpSpPr/>
          <p:nvPr/>
        </p:nvGrpSpPr>
        <p:grpSpPr>
          <a:xfrm rot="2700000">
            <a:off x="237956" y="1326863"/>
            <a:ext cx="250839" cy="250839"/>
            <a:chOff x="6251786" y="659047"/>
            <a:chExt cx="250842" cy="250842"/>
          </a:xfrm>
        </p:grpSpPr>
        <p:sp>
          <p:nvSpPr>
            <p:cNvPr id="90" name="Google Shape;90;p17"/>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91" name="Google Shape;91;p17"/>
            <p:cNvSpPr/>
            <p:nvPr/>
          </p:nvSpPr>
          <p:spPr>
            <a:xfrm>
              <a:off x="6436525" y="699100"/>
              <a:ext cx="267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92" name="Google Shape;92;p17"/>
            <p:cNvSpPr/>
            <p:nvPr/>
          </p:nvSpPr>
          <p:spPr>
            <a:xfrm rot="5400000">
              <a:off x="6390925" y="652300"/>
              <a:ext cx="255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grpSp>
        <p:nvGrpSpPr>
          <p:cNvPr id="93" name="Google Shape;93;p17"/>
          <p:cNvGrpSpPr/>
          <p:nvPr/>
        </p:nvGrpSpPr>
        <p:grpSpPr>
          <a:xfrm rot="2700000">
            <a:off x="237956" y="2004275"/>
            <a:ext cx="250839" cy="250839"/>
            <a:chOff x="6251786" y="659047"/>
            <a:chExt cx="250842" cy="250842"/>
          </a:xfrm>
        </p:grpSpPr>
        <p:sp>
          <p:nvSpPr>
            <p:cNvPr id="94" name="Google Shape;94;p17"/>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95" name="Google Shape;95;p17"/>
            <p:cNvSpPr/>
            <p:nvPr/>
          </p:nvSpPr>
          <p:spPr>
            <a:xfrm>
              <a:off x="6436525" y="699100"/>
              <a:ext cx="267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96" name="Google Shape;96;p17"/>
            <p:cNvSpPr/>
            <p:nvPr/>
          </p:nvSpPr>
          <p:spPr>
            <a:xfrm rot="5400000">
              <a:off x="6390925" y="652300"/>
              <a:ext cx="255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grpSp>
        <p:nvGrpSpPr>
          <p:cNvPr id="97" name="Google Shape;97;p17"/>
          <p:cNvGrpSpPr/>
          <p:nvPr/>
        </p:nvGrpSpPr>
        <p:grpSpPr>
          <a:xfrm rot="2700000">
            <a:off x="237956" y="2681688"/>
            <a:ext cx="250839" cy="250839"/>
            <a:chOff x="6251786" y="659047"/>
            <a:chExt cx="250842" cy="250842"/>
          </a:xfrm>
        </p:grpSpPr>
        <p:sp>
          <p:nvSpPr>
            <p:cNvPr id="98" name="Google Shape;98;p17"/>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99" name="Google Shape;99;p17"/>
            <p:cNvSpPr/>
            <p:nvPr/>
          </p:nvSpPr>
          <p:spPr>
            <a:xfrm>
              <a:off x="6436525" y="699100"/>
              <a:ext cx="267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100" name="Google Shape;100;p17"/>
            <p:cNvSpPr/>
            <p:nvPr/>
          </p:nvSpPr>
          <p:spPr>
            <a:xfrm rot="5400000">
              <a:off x="6390925" y="652300"/>
              <a:ext cx="255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grpSp>
        <p:nvGrpSpPr>
          <p:cNvPr id="101" name="Google Shape;101;p17"/>
          <p:cNvGrpSpPr/>
          <p:nvPr/>
        </p:nvGrpSpPr>
        <p:grpSpPr>
          <a:xfrm rot="2700000">
            <a:off x="237956" y="3359100"/>
            <a:ext cx="250839" cy="250839"/>
            <a:chOff x="6251786" y="659047"/>
            <a:chExt cx="250842" cy="250842"/>
          </a:xfrm>
        </p:grpSpPr>
        <p:sp>
          <p:nvSpPr>
            <p:cNvPr id="102" name="Google Shape;102;p17"/>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103" name="Google Shape;103;p17"/>
            <p:cNvSpPr/>
            <p:nvPr/>
          </p:nvSpPr>
          <p:spPr>
            <a:xfrm>
              <a:off x="6436525" y="699100"/>
              <a:ext cx="267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104" name="Google Shape;104;p17"/>
            <p:cNvSpPr/>
            <p:nvPr/>
          </p:nvSpPr>
          <p:spPr>
            <a:xfrm rot="5400000">
              <a:off x="6390925" y="652300"/>
              <a:ext cx="255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grpSp>
        <p:nvGrpSpPr>
          <p:cNvPr id="105" name="Google Shape;105;p17"/>
          <p:cNvGrpSpPr/>
          <p:nvPr/>
        </p:nvGrpSpPr>
        <p:grpSpPr>
          <a:xfrm rot="2700000">
            <a:off x="237956" y="4036513"/>
            <a:ext cx="250839" cy="250839"/>
            <a:chOff x="6251786" y="659047"/>
            <a:chExt cx="250842" cy="250842"/>
          </a:xfrm>
        </p:grpSpPr>
        <p:sp>
          <p:nvSpPr>
            <p:cNvPr id="106" name="Google Shape;106;p17"/>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107" name="Google Shape;107;p17"/>
            <p:cNvSpPr/>
            <p:nvPr/>
          </p:nvSpPr>
          <p:spPr>
            <a:xfrm>
              <a:off x="6436525" y="699100"/>
              <a:ext cx="267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108" name="Google Shape;108;p17"/>
            <p:cNvSpPr/>
            <p:nvPr/>
          </p:nvSpPr>
          <p:spPr>
            <a:xfrm rot="5400000">
              <a:off x="6390925" y="652300"/>
              <a:ext cx="25500" cy="11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sp>
        <p:nvSpPr>
          <p:cNvPr id="109" name="Google Shape;109;p17"/>
          <p:cNvSpPr txBox="1">
            <a:spLocks noGrp="1"/>
          </p:cNvSpPr>
          <p:nvPr>
            <p:ph type="title" idx="4"/>
          </p:nvPr>
        </p:nvSpPr>
        <p:spPr>
          <a:xfrm>
            <a:off x="711275" y="1914413"/>
            <a:ext cx="3813600" cy="529500"/>
          </a:xfrm>
          <a:prstGeom prst="rect">
            <a:avLst/>
          </a:prstGeom>
        </p:spPr>
        <p:txBody>
          <a:bodyPr spcFirstLastPara="1" wrap="square" lIns="91425" tIns="91425" rIns="91425" bIns="91425" anchor="ctr" anchorCtr="0">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a:endParaRPr/>
          </a:p>
        </p:txBody>
      </p:sp>
      <p:sp>
        <p:nvSpPr>
          <p:cNvPr id="110" name="Google Shape;110;p17"/>
          <p:cNvSpPr txBox="1">
            <a:spLocks noGrp="1"/>
          </p:cNvSpPr>
          <p:nvPr>
            <p:ph type="title" idx="5"/>
          </p:nvPr>
        </p:nvSpPr>
        <p:spPr>
          <a:xfrm>
            <a:off x="711275" y="2629725"/>
            <a:ext cx="3813600" cy="5295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a:endParaRPr/>
          </a:p>
        </p:txBody>
      </p:sp>
      <p:sp>
        <p:nvSpPr>
          <p:cNvPr id="111" name="Google Shape;111;p17"/>
          <p:cNvSpPr txBox="1">
            <a:spLocks noGrp="1"/>
          </p:cNvSpPr>
          <p:nvPr>
            <p:ph type="title" idx="6"/>
          </p:nvPr>
        </p:nvSpPr>
        <p:spPr>
          <a:xfrm>
            <a:off x="711275" y="3345038"/>
            <a:ext cx="3813600" cy="5295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a:endParaRPr/>
          </a:p>
        </p:txBody>
      </p:sp>
      <p:sp>
        <p:nvSpPr>
          <p:cNvPr id="112" name="Google Shape;112;p17"/>
          <p:cNvSpPr txBox="1">
            <a:spLocks noGrp="1"/>
          </p:cNvSpPr>
          <p:nvPr>
            <p:ph type="title" idx="7"/>
          </p:nvPr>
        </p:nvSpPr>
        <p:spPr>
          <a:xfrm>
            <a:off x="711275" y="4060350"/>
            <a:ext cx="3813600" cy="5295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a:endParaRPr/>
          </a:p>
        </p:txBody>
      </p:sp>
      <p:sp>
        <p:nvSpPr>
          <p:cNvPr id="113" name="Google Shape;113;p17"/>
          <p:cNvSpPr/>
          <p:nvPr/>
        </p:nvSpPr>
        <p:spPr>
          <a:xfrm>
            <a:off x="6714486" y="3907975"/>
            <a:ext cx="1227600" cy="1227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 name="Google Shape;114;p17"/>
          <p:cNvSpPr/>
          <p:nvPr/>
        </p:nvSpPr>
        <p:spPr>
          <a:xfrm>
            <a:off x="6630361" y="592650"/>
            <a:ext cx="2494200" cy="2494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 name="Google Shape;115;p17"/>
          <p:cNvSpPr>
            <a:spLocks noGrp="1"/>
          </p:cNvSpPr>
          <p:nvPr>
            <p:ph type="pic" idx="8"/>
          </p:nvPr>
        </p:nvSpPr>
        <p:spPr>
          <a:xfrm>
            <a:off x="5434100" y="2461125"/>
            <a:ext cx="1790700" cy="1790700"/>
          </a:xfrm>
          <a:prstGeom prst="ellipse">
            <a:avLst/>
          </a:prstGeom>
          <a:noFill/>
          <a:ln>
            <a:noFill/>
          </a:ln>
        </p:spPr>
      </p:sp>
      <p:sp>
        <p:nvSpPr>
          <p:cNvPr id="116" name="Google Shape;116;p17"/>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117" name="Google Shape;117;p17"/>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 chart">
  <p:cSld name="BLANK_1_1_1_1_1_1_1_1_1_1_1_1_1_1_1_3">
    <p:spTree>
      <p:nvGrpSpPr>
        <p:cNvPr id="1" name="Shape 118"/>
        <p:cNvGrpSpPr/>
        <p:nvPr/>
      </p:nvGrpSpPr>
      <p:grpSpPr>
        <a:xfrm>
          <a:off x="0" y="0"/>
          <a:ext cx="0" cy="0"/>
          <a:chOff x="0" y="0"/>
          <a:chExt cx="0" cy="0"/>
        </a:xfrm>
      </p:grpSpPr>
      <p:sp>
        <p:nvSpPr>
          <p:cNvPr id="119" name="Google Shape;119;p18"/>
          <p:cNvSpPr txBox="1">
            <a:spLocks noGrp="1"/>
          </p:cNvSpPr>
          <p:nvPr>
            <p:ph type="subTitle" idx="1"/>
          </p:nvPr>
        </p:nvSpPr>
        <p:spPr>
          <a:xfrm>
            <a:off x="228900" y="1798163"/>
            <a:ext cx="2100900" cy="597300"/>
          </a:xfrm>
          <a:prstGeom prst="rect">
            <a:avLst/>
          </a:prstGeom>
        </p:spPr>
        <p:txBody>
          <a:bodyPr spcFirstLastPara="1" wrap="square" lIns="182875" tIns="0" rIns="0" bIns="0" anchor="t" anchorCtr="0">
            <a:noAutofit/>
          </a:bodyPr>
          <a:lstStyle>
            <a:lvl1pPr lvl="0">
              <a:lnSpc>
                <a:spcPct val="70000"/>
              </a:lnSpc>
              <a:spcBef>
                <a:spcPts val="0"/>
              </a:spcBef>
              <a:spcAft>
                <a:spcPts val="0"/>
              </a:spcAft>
              <a:buNone/>
              <a:defRPr sz="2400" b="1">
                <a:solidFill>
                  <a:schemeClr val="accent3"/>
                </a:solidFill>
                <a:latin typeface="Afacad Flux"/>
                <a:ea typeface="Afacad Flux"/>
                <a:cs typeface="Afacad Flux"/>
                <a:sym typeface="Afacad Flux"/>
              </a:defRPr>
            </a:lvl1pPr>
            <a:lvl2pPr lvl="1">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2pPr>
            <a:lvl3pPr lvl="2">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3pPr>
            <a:lvl4pPr lvl="3">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4pPr>
            <a:lvl5pPr lvl="4">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5pPr>
            <a:lvl6pPr lvl="5">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6pPr>
            <a:lvl7pPr lvl="6">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7pPr>
            <a:lvl8pPr lvl="7">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8pPr>
            <a:lvl9pPr lvl="8">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9pPr>
          </a:lstStyle>
          <a:p>
            <a:endParaRPr/>
          </a:p>
        </p:txBody>
      </p:sp>
      <p:sp>
        <p:nvSpPr>
          <p:cNvPr id="120" name="Google Shape;120;p18"/>
          <p:cNvSpPr txBox="1">
            <a:spLocks noGrp="1"/>
          </p:cNvSpPr>
          <p:nvPr>
            <p:ph type="body" idx="2"/>
          </p:nvPr>
        </p:nvSpPr>
        <p:spPr>
          <a:xfrm>
            <a:off x="228100" y="2576700"/>
            <a:ext cx="2834400" cy="4149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21" name="Google Shape;121;p18"/>
          <p:cNvSpPr txBox="1">
            <a:spLocks noGrp="1"/>
          </p:cNvSpPr>
          <p:nvPr>
            <p:ph type="title"/>
          </p:nvPr>
        </p:nvSpPr>
        <p:spPr>
          <a:xfrm>
            <a:off x="228600" y="457200"/>
            <a:ext cx="42966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a:endParaRPr/>
          </a:p>
        </p:txBody>
      </p:sp>
      <p:sp>
        <p:nvSpPr>
          <p:cNvPr id="122" name="Google Shape;122;p18"/>
          <p:cNvSpPr txBox="1">
            <a:spLocks noGrp="1"/>
          </p:cNvSpPr>
          <p:nvPr>
            <p:ph type="subTitle" idx="3"/>
          </p:nvPr>
        </p:nvSpPr>
        <p:spPr>
          <a:xfrm>
            <a:off x="6082300" y="1798163"/>
            <a:ext cx="2100900" cy="597300"/>
          </a:xfrm>
          <a:prstGeom prst="rect">
            <a:avLst/>
          </a:prstGeom>
        </p:spPr>
        <p:txBody>
          <a:bodyPr spcFirstLastPara="1" wrap="square" lIns="182875" tIns="0" rIns="0" bIns="0" anchor="t" anchorCtr="0">
            <a:noAutofit/>
          </a:bodyPr>
          <a:lstStyle>
            <a:lvl1pPr lvl="0">
              <a:lnSpc>
                <a:spcPct val="70000"/>
              </a:lnSpc>
              <a:spcBef>
                <a:spcPts val="0"/>
              </a:spcBef>
              <a:spcAft>
                <a:spcPts val="0"/>
              </a:spcAft>
              <a:buNone/>
              <a:defRPr sz="2400" b="1">
                <a:solidFill>
                  <a:schemeClr val="accent3"/>
                </a:solidFill>
                <a:latin typeface="Afacad Flux"/>
                <a:ea typeface="Afacad Flux"/>
                <a:cs typeface="Afacad Flux"/>
                <a:sym typeface="Afacad Flux"/>
              </a:defRPr>
            </a:lvl1pPr>
            <a:lvl2pPr lvl="1">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2pPr>
            <a:lvl3pPr lvl="2">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3pPr>
            <a:lvl4pPr lvl="3">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4pPr>
            <a:lvl5pPr lvl="4">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5pPr>
            <a:lvl6pPr lvl="5">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6pPr>
            <a:lvl7pPr lvl="6">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7pPr>
            <a:lvl8pPr lvl="7">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8pPr>
            <a:lvl9pPr lvl="8">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9pPr>
          </a:lstStyle>
          <a:p>
            <a:endParaRPr/>
          </a:p>
        </p:txBody>
      </p:sp>
      <p:sp>
        <p:nvSpPr>
          <p:cNvPr id="123" name="Google Shape;123;p18"/>
          <p:cNvSpPr txBox="1">
            <a:spLocks noGrp="1"/>
          </p:cNvSpPr>
          <p:nvPr>
            <p:ph type="subTitle" idx="4"/>
          </p:nvPr>
        </p:nvSpPr>
        <p:spPr>
          <a:xfrm>
            <a:off x="3155600" y="1798163"/>
            <a:ext cx="2100900" cy="597300"/>
          </a:xfrm>
          <a:prstGeom prst="rect">
            <a:avLst/>
          </a:prstGeom>
        </p:spPr>
        <p:txBody>
          <a:bodyPr spcFirstLastPara="1" wrap="square" lIns="182875" tIns="0" rIns="0" bIns="0" anchor="t" anchorCtr="0">
            <a:noAutofit/>
          </a:bodyPr>
          <a:lstStyle>
            <a:lvl1pPr lvl="0">
              <a:lnSpc>
                <a:spcPct val="70000"/>
              </a:lnSpc>
              <a:spcBef>
                <a:spcPts val="0"/>
              </a:spcBef>
              <a:spcAft>
                <a:spcPts val="0"/>
              </a:spcAft>
              <a:buNone/>
              <a:defRPr sz="2400" b="1">
                <a:solidFill>
                  <a:schemeClr val="accent3"/>
                </a:solidFill>
                <a:latin typeface="Afacad Flux"/>
                <a:ea typeface="Afacad Flux"/>
                <a:cs typeface="Afacad Flux"/>
                <a:sym typeface="Afacad Flux"/>
              </a:defRPr>
            </a:lvl1pPr>
            <a:lvl2pPr lvl="1">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2pPr>
            <a:lvl3pPr lvl="2">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3pPr>
            <a:lvl4pPr lvl="3">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4pPr>
            <a:lvl5pPr lvl="4">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5pPr>
            <a:lvl6pPr lvl="5">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6pPr>
            <a:lvl7pPr lvl="6">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7pPr>
            <a:lvl8pPr lvl="7">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8pPr>
            <a:lvl9pPr lvl="8">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9pPr>
          </a:lstStyle>
          <a:p>
            <a:endParaRPr/>
          </a:p>
        </p:txBody>
      </p:sp>
      <p:sp>
        <p:nvSpPr>
          <p:cNvPr id="124" name="Google Shape;124;p18"/>
          <p:cNvSpPr txBox="1">
            <a:spLocks noGrp="1"/>
          </p:cNvSpPr>
          <p:nvPr>
            <p:ph type="subTitle" idx="5"/>
          </p:nvPr>
        </p:nvSpPr>
        <p:spPr>
          <a:xfrm>
            <a:off x="410400" y="2991450"/>
            <a:ext cx="939900" cy="342300"/>
          </a:xfrm>
          <a:prstGeom prst="rect">
            <a:avLst/>
          </a:prstGeom>
        </p:spPr>
        <p:txBody>
          <a:bodyPr spcFirstLastPara="1" wrap="square" lIns="182875" tIns="0" rIns="0" bIns="0" anchor="ctr" anchorCtr="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a:endParaRPr/>
          </a:p>
        </p:txBody>
      </p:sp>
      <p:sp>
        <p:nvSpPr>
          <p:cNvPr id="125" name="Google Shape;125;p18"/>
          <p:cNvSpPr txBox="1">
            <a:spLocks noGrp="1"/>
          </p:cNvSpPr>
          <p:nvPr>
            <p:ph type="subTitle" idx="6"/>
          </p:nvPr>
        </p:nvSpPr>
        <p:spPr>
          <a:xfrm>
            <a:off x="1699750" y="2991450"/>
            <a:ext cx="1232400" cy="342300"/>
          </a:xfrm>
          <a:prstGeom prst="rect">
            <a:avLst/>
          </a:prstGeom>
        </p:spPr>
        <p:txBody>
          <a:bodyPr spcFirstLastPara="1" wrap="square" lIns="182875" tIns="0" rIns="182875" bIns="0" anchor="ctr" anchorCtr="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a:endParaRPr/>
          </a:p>
        </p:txBody>
      </p:sp>
      <p:sp>
        <p:nvSpPr>
          <p:cNvPr id="126" name="Google Shape;126;p18"/>
          <p:cNvSpPr txBox="1">
            <a:spLocks noGrp="1"/>
          </p:cNvSpPr>
          <p:nvPr>
            <p:ph type="body" idx="7"/>
          </p:nvPr>
        </p:nvSpPr>
        <p:spPr>
          <a:xfrm>
            <a:off x="228100" y="3627900"/>
            <a:ext cx="2834400" cy="4149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27" name="Google Shape;127;p18"/>
          <p:cNvSpPr txBox="1">
            <a:spLocks noGrp="1"/>
          </p:cNvSpPr>
          <p:nvPr>
            <p:ph type="subTitle" idx="8"/>
          </p:nvPr>
        </p:nvSpPr>
        <p:spPr>
          <a:xfrm>
            <a:off x="410400" y="4042650"/>
            <a:ext cx="939900" cy="342300"/>
          </a:xfrm>
          <a:prstGeom prst="rect">
            <a:avLst/>
          </a:prstGeom>
        </p:spPr>
        <p:txBody>
          <a:bodyPr spcFirstLastPara="1" wrap="square" lIns="182875" tIns="0" rIns="0" bIns="0" anchor="ctr" anchorCtr="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a:endParaRPr/>
          </a:p>
        </p:txBody>
      </p:sp>
      <p:sp>
        <p:nvSpPr>
          <p:cNvPr id="128" name="Google Shape;128;p18"/>
          <p:cNvSpPr txBox="1">
            <a:spLocks noGrp="1"/>
          </p:cNvSpPr>
          <p:nvPr>
            <p:ph type="subTitle" idx="9"/>
          </p:nvPr>
        </p:nvSpPr>
        <p:spPr>
          <a:xfrm>
            <a:off x="1699750" y="4042650"/>
            <a:ext cx="1232400" cy="342300"/>
          </a:xfrm>
          <a:prstGeom prst="rect">
            <a:avLst/>
          </a:prstGeom>
        </p:spPr>
        <p:txBody>
          <a:bodyPr spcFirstLastPara="1" wrap="square" lIns="182875" tIns="0" rIns="182875" bIns="0" anchor="ctr" anchorCtr="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a:endParaRPr/>
          </a:p>
        </p:txBody>
      </p:sp>
      <p:sp>
        <p:nvSpPr>
          <p:cNvPr id="129" name="Google Shape;129;p18"/>
          <p:cNvSpPr txBox="1">
            <a:spLocks noGrp="1"/>
          </p:cNvSpPr>
          <p:nvPr>
            <p:ph type="body" idx="13"/>
          </p:nvPr>
        </p:nvSpPr>
        <p:spPr>
          <a:xfrm>
            <a:off x="3154800" y="2576700"/>
            <a:ext cx="2834400" cy="414900"/>
          </a:xfrm>
          <a:prstGeom prst="rect">
            <a:avLst/>
          </a:prstGeom>
        </p:spPr>
        <p:txBody>
          <a:bodyPr spcFirstLastPara="1" wrap="square" lIns="182875" tIns="0" rIns="182875" bIns="0" anchor="t" anchorCtr="0">
            <a:noAutofit/>
          </a:bodyPr>
          <a:lstStyle>
            <a:lvl1pPr marL="457200" lvl="0" indent="-292100">
              <a:lnSpc>
                <a:spcPct val="100000"/>
              </a:lnSpc>
              <a:spcBef>
                <a:spcPts val="0"/>
              </a:spcBef>
              <a:spcAft>
                <a:spcPts val="0"/>
              </a:spcAft>
              <a:buClr>
                <a:schemeClr val="lt1"/>
              </a:buClr>
              <a:buSzPts val="1000"/>
              <a:buChar char="●"/>
              <a:defRPr sz="1000"/>
            </a:lvl1pPr>
            <a:lvl2pPr marL="914400" lvl="1" indent="-292100">
              <a:lnSpc>
                <a:spcPct val="100000"/>
              </a:lnSpc>
              <a:spcBef>
                <a:spcPts val="0"/>
              </a:spcBef>
              <a:spcAft>
                <a:spcPts val="0"/>
              </a:spcAft>
              <a:buClr>
                <a:schemeClr val="lt1"/>
              </a:buClr>
              <a:buSzPts val="1000"/>
              <a:buChar char="○"/>
              <a:defRPr sz="1000"/>
            </a:lvl2pPr>
            <a:lvl3pPr marL="1371600" lvl="2" indent="-292100">
              <a:lnSpc>
                <a:spcPct val="100000"/>
              </a:lnSpc>
              <a:spcBef>
                <a:spcPts val="0"/>
              </a:spcBef>
              <a:spcAft>
                <a:spcPts val="0"/>
              </a:spcAft>
              <a:buClr>
                <a:schemeClr val="lt1"/>
              </a:buClr>
              <a:buSzPts val="1000"/>
              <a:buChar char="■"/>
              <a:defRPr sz="1000"/>
            </a:lvl3pPr>
            <a:lvl4pPr marL="1828800" lvl="3" indent="-292100">
              <a:lnSpc>
                <a:spcPct val="100000"/>
              </a:lnSpc>
              <a:spcBef>
                <a:spcPts val="0"/>
              </a:spcBef>
              <a:spcAft>
                <a:spcPts val="0"/>
              </a:spcAft>
              <a:buClr>
                <a:schemeClr val="lt1"/>
              </a:buClr>
              <a:buSzPts val="1000"/>
              <a:buChar char="●"/>
              <a:defRPr sz="1000"/>
            </a:lvl4pPr>
            <a:lvl5pPr marL="2286000" lvl="4" indent="-292100">
              <a:lnSpc>
                <a:spcPct val="100000"/>
              </a:lnSpc>
              <a:spcBef>
                <a:spcPts val="0"/>
              </a:spcBef>
              <a:spcAft>
                <a:spcPts val="0"/>
              </a:spcAft>
              <a:buClr>
                <a:schemeClr val="lt1"/>
              </a:buClr>
              <a:buSzPts val="1000"/>
              <a:buChar char="○"/>
              <a:defRPr sz="1000"/>
            </a:lvl5pPr>
            <a:lvl6pPr marL="2743200" lvl="5" indent="-292100">
              <a:lnSpc>
                <a:spcPct val="100000"/>
              </a:lnSpc>
              <a:spcBef>
                <a:spcPts val="0"/>
              </a:spcBef>
              <a:spcAft>
                <a:spcPts val="0"/>
              </a:spcAft>
              <a:buClr>
                <a:schemeClr val="lt1"/>
              </a:buClr>
              <a:buSzPts val="1000"/>
              <a:buChar char="■"/>
              <a:defRPr sz="1000"/>
            </a:lvl6pPr>
            <a:lvl7pPr marL="3200400" lvl="6" indent="-292100">
              <a:lnSpc>
                <a:spcPct val="100000"/>
              </a:lnSpc>
              <a:spcBef>
                <a:spcPts val="0"/>
              </a:spcBef>
              <a:spcAft>
                <a:spcPts val="0"/>
              </a:spcAft>
              <a:buClr>
                <a:schemeClr val="lt1"/>
              </a:buClr>
              <a:buSzPts val="1000"/>
              <a:buChar char="●"/>
              <a:defRPr sz="1000"/>
            </a:lvl7pPr>
            <a:lvl8pPr marL="3657600" lvl="7" indent="-292100">
              <a:lnSpc>
                <a:spcPct val="100000"/>
              </a:lnSpc>
              <a:spcBef>
                <a:spcPts val="0"/>
              </a:spcBef>
              <a:spcAft>
                <a:spcPts val="0"/>
              </a:spcAft>
              <a:buClr>
                <a:schemeClr val="lt1"/>
              </a:buClr>
              <a:buSzPts val="1000"/>
              <a:buChar char="○"/>
              <a:defRPr sz="1000"/>
            </a:lvl8pPr>
            <a:lvl9pPr marL="4114800" lvl="8" indent="-292100">
              <a:lnSpc>
                <a:spcPct val="100000"/>
              </a:lnSpc>
              <a:spcBef>
                <a:spcPts val="0"/>
              </a:spcBef>
              <a:spcAft>
                <a:spcPts val="0"/>
              </a:spcAft>
              <a:buClr>
                <a:schemeClr val="lt1"/>
              </a:buClr>
              <a:buSzPts val="1000"/>
              <a:buChar char="■"/>
              <a:defRPr sz="1000"/>
            </a:lvl9pPr>
          </a:lstStyle>
          <a:p>
            <a:endParaRPr/>
          </a:p>
        </p:txBody>
      </p:sp>
      <p:sp>
        <p:nvSpPr>
          <p:cNvPr id="130" name="Google Shape;130;p18"/>
          <p:cNvSpPr txBox="1">
            <a:spLocks noGrp="1"/>
          </p:cNvSpPr>
          <p:nvPr>
            <p:ph type="subTitle" idx="14"/>
          </p:nvPr>
        </p:nvSpPr>
        <p:spPr>
          <a:xfrm>
            <a:off x="3337100" y="2991450"/>
            <a:ext cx="939900" cy="342300"/>
          </a:xfrm>
          <a:prstGeom prst="rect">
            <a:avLst/>
          </a:prstGeom>
        </p:spPr>
        <p:txBody>
          <a:bodyPr spcFirstLastPara="1" wrap="square" lIns="182875" tIns="0" rIns="0" bIns="0" anchor="ctr" anchorCtr="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a:endParaRPr/>
          </a:p>
        </p:txBody>
      </p:sp>
      <p:sp>
        <p:nvSpPr>
          <p:cNvPr id="131" name="Google Shape;131;p18"/>
          <p:cNvSpPr txBox="1">
            <a:spLocks noGrp="1"/>
          </p:cNvSpPr>
          <p:nvPr>
            <p:ph type="subTitle" idx="15"/>
          </p:nvPr>
        </p:nvSpPr>
        <p:spPr>
          <a:xfrm>
            <a:off x="4626450" y="2991450"/>
            <a:ext cx="1232400" cy="342300"/>
          </a:xfrm>
          <a:prstGeom prst="rect">
            <a:avLst/>
          </a:prstGeom>
        </p:spPr>
        <p:txBody>
          <a:bodyPr spcFirstLastPara="1" wrap="square" lIns="182875" tIns="0" rIns="182875" bIns="0" anchor="ctr" anchorCtr="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a:endParaRPr/>
          </a:p>
        </p:txBody>
      </p:sp>
      <p:sp>
        <p:nvSpPr>
          <p:cNvPr id="132" name="Google Shape;132;p18"/>
          <p:cNvSpPr txBox="1">
            <a:spLocks noGrp="1"/>
          </p:cNvSpPr>
          <p:nvPr>
            <p:ph type="body" idx="16"/>
          </p:nvPr>
        </p:nvSpPr>
        <p:spPr>
          <a:xfrm>
            <a:off x="3154800" y="3627900"/>
            <a:ext cx="2834400" cy="4149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33" name="Google Shape;133;p18"/>
          <p:cNvSpPr txBox="1">
            <a:spLocks noGrp="1"/>
          </p:cNvSpPr>
          <p:nvPr>
            <p:ph type="subTitle" idx="17"/>
          </p:nvPr>
        </p:nvSpPr>
        <p:spPr>
          <a:xfrm>
            <a:off x="3337100" y="4042650"/>
            <a:ext cx="939900" cy="342300"/>
          </a:xfrm>
          <a:prstGeom prst="rect">
            <a:avLst/>
          </a:prstGeom>
        </p:spPr>
        <p:txBody>
          <a:bodyPr spcFirstLastPara="1" wrap="square" lIns="182875" tIns="0" rIns="0" bIns="0" anchor="ctr" anchorCtr="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a:endParaRPr/>
          </a:p>
        </p:txBody>
      </p:sp>
      <p:sp>
        <p:nvSpPr>
          <p:cNvPr id="134" name="Google Shape;134;p18"/>
          <p:cNvSpPr txBox="1">
            <a:spLocks noGrp="1"/>
          </p:cNvSpPr>
          <p:nvPr>
            <p:ph type="subTitle" idx="18"/>
          </p:nvPr>
        </p:nvSpPr>
        <p:spPr>
          <a:xfrm>
            <a:off x="4626450" y="4042650"/>
            <a:ext cx="1232400" cy="342300"/>
          </a:xfrm>
          <a:prstGeom prst="rect">
            <a:avLst/>
          </a:prstGeom>
        </p:spPr>
        <p:txBody>
          <a:bodyPr spcFirstLastPara="1" wrap="square" lIns="182875" tIns="0" rIns="182875" bIns="0" anchor="ctr" anchorCtr="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a:endParaRPr/>
          </a:p>
        </p:txBody>
      </p:sp>
      <p:sp>
        <p:nvSpPr>
          <p:cNvPr id="135" name="Google Shape;135;p18"/>
          <p:cNvSpPr txBox="1">
            <a:spLocks noGrp="1"/>
          </p:cNvSpPr>
          <p:nvPr>
            <p:ph type="body" idx="19"/>
          </p:nvPr>
        </p:nvSpPr>
        <p:spPr>
          <a:xfrm>
            <a:off x="6081500" y="2576700"/>
            <a:ext cx="2834400" cy="4149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36" name="Google Shape;136;p18"/>
          <p:cNvSpPr txBox="1">
            <a:spLocks noGrp="1"/>
          </p:cNvSpPr>
          <p:nvPr>
            <p:ph type="subTitle" idx="20"/>
          </p:nvPr>
        </p:nvSpPr>
        <p:spPr>
          <a:xfrm>
            <a:off x="6263800" y="2991450"/>
            <a:ext cx="939900" cy="342300"/>
          </a:xfrm>
          <a:prstGeom prst="rect">
            <a:avLst/>
          </a:prstGeom>
        </p:spPr>
        <p:txBody>
          <a:bodyPr spcFirstLastPara="1" wrap="square" lIns="182875" tIns="0" rIns="0" bIns="0" anchor="ctr" anchorCtr="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a:endParaRPr/>
          </a:p>
        </p:txBody>
      </p:sp>
      <p:sp>
        <p:nvSpPr>
          <p:cNvPr id="137" name="Google Shape;137;p18"/>
          <p:cNvSpPr txBox="1">
            <a:spLocks noGrp="1"/>
          </p:cNvSpPr>
          <p:nvPr>
            <p:ph type="subTitle" idx="21"/>
          </p:nvPr>
        </p:nvSpPr>
        <p:spPr>
          <a:xfrm>
            <a:off x="7553150" y="2991450"/>
            <a:ext cx="1232400" cy="342300"/>
          </a:xfrm>
          <a:prstGeom prst="rect">
            <a:avLst/>
          </a:prstGeom>
        </p:spPr>
        <p:txBody>
          <a:bodyPr spcFirstLastPara="1" wrap="square" lIns="182875" tIns="0" rIns="182875" bIns="0" anchor="ctr" anchorCtr="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a:endParaRPr/>
          </a:p>
        </p:txBody>
      </p:sp>
      <p:sp>
        <p:nvSpPr>
          <p:cNvPr id="138" name="Google Shape;138;p18"/>
          <p:cNvSpPr txBox="1">
            <a:spLocks noGrp="1"/>
          </p:cNvSpPr>
          <p:nvPr>
            <p:ph type="body" idx="22"/>
          </p:nvPr>
        </p:nvSpPr>
        <p:spPr>
          <a:xfrm>
            <a:off x="6081500" y="3627900"/>
            <a:ext cx="2834400" cy="4149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39" name="Google Shape;139;p18"/>
          <p:cNvSpPr txBox="1">
            <a:spLocks noGrp="1"/>
          </p:cNvSpPr>
          <p:nvPr>
            <p:ph type="subTitle" idx="23"/>
          </p:nvPr>
        </p:nvSpPr>
        <p:spPr>
          <a:xfrm>
            <a:off x="6263800" y="4042650"/>
            <a:ext cx="939900" cy="342300"/>
          </a:xfrm>
          <a:prstGeom prst="rect">
            <a:avLst/>
          </a:prstGeom>
        </p:spPr>
        <p:txBody>
          <a:bodyPr spcFirstLastPara="1" wrap="square" lIns="182875" tIns="0" rIns="0" bIns="0" anchor="ctr" anchorCtr="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a:endParaRPr/>
          </a:p>
        </p:txBody>
      </p:sp>
      <p:sp>
        <p:nvSpPr>
          <p:cNvPr id="140" name="Google Shape;140;p18"/>
          <p:cNvSpPr txBox="1">
            <a:spLocks noGrp="1"/>
          </p:cNvSpPr>
          <p:nvPr>
            <p:ph type="subTitle" idx="24"/>
          </p:nvPr>
        </p:nvSpPr>
        <p:spPr>
          <a:xfrm>
            <a:off x="7553150" y="4042650"/>
            <a:ext cx="1232400" cy="342300"/>
          </a:xfrm>
          <a:prstGeom prst="rect">
            <a:avLst/>
          </a:prstGeom>
        </p:spPr>
        <p:txBody>
          <a:bodyPr spcFirstLastPara="1" wrap="square" lIns="182875" tIns="0" rIns="182875" bIns="0" anchor="ctr" anchorCtr="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a:endParaRPr/>
          </a:p>
        </p:txBody>
      </p:sp>
      <p:sp>
        <p:nvSpPr>
          <p:cNvPr id="141" name="Google Shape;141;p18"/>
          <p:cNvSpPr txBox="1">
            <a:spLocks noGrp="1"/>
          </p:cNvSpPr>
          <p:nvPr>
            <p:ph type="subTitle" idx="25"/>
          </p:nvPr>
        </p:nvSpPr>
        <p:spPr>
          <a:xfrm>
            <a:off x="7566000" y="230200"/>
            <a:ext cx="1232400" cy="68700"/>
          </a:xfrm>
          <a:prstGeom prst="rect">
            <a:avLst/>
          </a:prstGeom>
        </p:spPr>
        <p:txBody>
          <a:bodyPr spcFirstLastPara="1" wrap="square" lIns="0" tIns="0" rIns="0" bIns="0" anchor="t" anchorCtr="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142" name="Google Shape;142;p18"/>
          <p:cNvSpPr txBox="1">
            <a:spLocks noGrp="1"/>
          </p:cNvSpPr>
          <p:nvPr>
            <p:ph type="subTitle" idx="26"/>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143" name="Google Shape;143;p18"/>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144" name="Google Shape;144;p18"/>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
  <p:cSld name="CUSTOM">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228600" y="457200"/>
            <a:ext cx="57606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a:endParaRPr/>
          </a:p>
        </p:txBody>
      </p:sp>
      <p:sp>
        <p:nvSpPr>
          <p:cNvPr id="147" name="Google Shape;147;p19"/>
          <p:cNvSpPr txBox="1">
            <a:spLocks noGrp="1"/>
          </p:cNvSpPr>
          <p:nvPr>
            <p:ph type="body" idx="1"/>
          </p:nvPr>
        </p:nvSpPr>
        <p:spPr>
          <a:xfrm>
            <a:off x="228600" y="1895400"/>
            <a:ext cx="2834700" cy="2112000"/>
          </a:xfrm>
          <a:prstGeom prst="rect">
            <a:avLst/>
          </a:prstGeom>
        </p:spPr>
        <p:txBody>
          <a:bodyPr spcFirstLastPara="1" wrap="square" lIns="0" tIns="0" rIns="182875" bIns="0"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148" name="Google Shape;148;p19"/>
          <p:cNvSpPr txBox="1">
            <a:spLocks noGrp="1"/>
          </p:cNvSpPr>
          <p:nvPr>
            <p:ph type="body" idx="2"/>
          </p:nvPr>
        </p:nvSpPr>
        <p:spPr>
          <a:xfrm>
            <a:off x="3154650" y="3024550"/>
            <a:ext cx="1370700" cy="1128300"/>
          </a:xfrm>
          <a:prstGeom prst="rect">
            <a:avLst/>
          </a:prstGeom>
        </p:spPr>
        <p:txBody>
          <a:bodyPr spcFirstLastPara="1" wrap="square" lIns="0" tIns="0" rIns="91425"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49" name="Google Shape;149;p19"/>
          <p:cNvSpPr txBox="1">
            <a:spLocks noGrp="1"/>
          </p:cNvSpPr>
          <p:nvPr>
            <p:ph type="body" idx="3"/>
          </p:nvPr>
        </p:nvSpPr>
        <p:spPr>
          <a:xfrm>
            <a:off x="4616700" y="3024550"/>
            <a:ext cx="1370700" cy="1128300"/>
          </a:xfrm>
          <a:prstGeom prst="rect">
            <a:avLst/>
          </a:prstGeom>
        </p:spPr>
        <p:txBody>
          <a:bodyPr spcFirstLastPara="1" wrap="square" lIns="0" tIns="0" rIns="91425"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50" name="Google Shape;150;p19"/>
          <p:cNvSpPr txBox="1">
            <a:spLocks noGrp="1"/>
          </p:cNvSpPr>
          <p:nvPr>
            <p:ph type="body" idx="4"/>
          </p:nvPr>
        </p:nvSpPr>
        <p:spPr>
          <a:xfrm>
            <a:off x="6078750" y="3024550"/>
            <a:ext cx="1370700" cy="1128300"/>
          </a:xfrm>
          <a:prstGeom prst="rect">
            <a:avLst/>
          </a:prstGeom>
        </p:spPr>
        <p:txBody>
          <a:bodyPr spcFirstLastPara="1" wrap="square" lIns="0" tIns="0" rIns="91425"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51" name="Google Shape;151;p19"/>
          <p:cNvSpPr txBox="1">
            <a:spLocks noGrp="1"/>
          </p:cNvSpPr>
          <p:nvPr>
            <p:ph type="body" idx="5"/>
          </p:nvPr>
        </p:nvSpPr>
        <p:spPr>
          <a:xfrm>
            <a:off x="7540800" y="3024550"/>
            <a:ext cx="1370700" cy="1128300"/>
          </a:xfrm>
          <a:prstGeom prst="rect">
            <a:avLst/>
          </a:prstGeom>
        </p:spPr>
        <p:txBody>
          <a:bodyPr spcFirstLastPara="1" wrap="square" lIns="0" tIns="0" rIns="91425"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52" name="Google Shape;152;p19"/>
          <p:cNvSpPr txBox="1">
            <a:spLocks noGrp="1"/>
          </p:cNvSpPr>
          <p:nvPr>
            <p:ph type="subTitle" idx="6"/>
          </p:nvPr>
        </p:nvSpPr>
        <p:spPr>
          <a:xfrm>
            <a:off x="3155275" y="2700171"/>
            <a:ext cx="1370700" cy="174600"/>
          </a:xfrm>
          <a:prstGeom prst="rect">
            <a:avLst/>
          </a:prstGeom>
        </p:spPr>
        <p:txBody>
          <a:bodyPr spcFirstLastPara="1" wrap="square" lIns="0" tIns="0" rIns="0" bIns="0" anchor="t" anchorCtr="0">
            <a:noAutofit/>
          </a:bodyPr>
          <a:lstStyle>
            <a:lvl1pPr lvl="0">
              <a:spcBef>
                <a:spcPts val="0"/>
              </a:spcBef>
              <a:spcAft>
                <a:spcPts val="0"/>
              </a:spcAft>
              <a:buNone/>
              <a:defRPr sz="10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800"/>
              <a:buFont typeface="Inter"/>
              <a:buNone/>
              <a:defRPr sz="800">
                <a:solidFill>
                  <a:schemeClr val="lt1"/>
                </a:solidFill>
              </a:defRPr>
            </a:lvl2pPr>
            <a:lvl3pPr lvl="2">
              <a:spcBef>
                <a:spcPts val="0"/>
              </a:spcBef>
              <a:spcAft>
                <a:spcPts val="0"/>
              </a:spcAft>
              <a:buClr>
                <a:schemeClr val="lt1"/>
              </a:buClr>
              <a:buSzPts val="800"/>
              <a:buFont typeface="Inter"/>
              <a:buNone/>
              <a:defRPr sz="800">
                <a:solidFill>
                  <a:schemeClr val="lt1"/>
                </a:solidFill>
              </a:defRPr>
            </a:lvl3pPr>
            <a:lvl4pPr lvl="3">
              <a:spcBef>
                <a:spcPts val="0"/>
              </a:spcBef>
              <a:spcAft>
                <a:spcPts val="0"/>
              </a:spcAft>
              <a:buClr>
                <a:schemeClr val="lt1"/>
              </a:buClr>
              <a:buSzPts val="800"/>
              <a:buFont typeface="Inter"/>
              <a:buNone/>
              <a:defRPr sz="800">
                <a:solidFill>
                  <a:schemeClr val="lt1"/>
                </a:solidFill>
              </a:defRPr>
            </a:lvl4pPr>
            <a:lvl5pPr lvl="4">
              <a:spcBef>
                <a:spcPts val="0"/>
              </a:spcBef>
              <a:spcAft>
                <a:spcPts val="0"/>
              </a:spcAft>
              <a:buClr>
                <a:schemeClr val="lt1"/>
              </a:buClr>
              <a:buSzPts val="800"/>
              <a:buFont typeface="Inter"/>
              <a:buNone/>
              <a:defRPr sz="800">
                <a:solidFill>
                  <a:schemeClr val="lt1"/>
                </a:solidFill>
              </a:defRPr>
            </a:lvl5pPr>
            <a:lvl6pPr lvl="5">
              <a:spcBef>
                <a:spcPts val="0"/>
              </a:spcBef>
              <a:spcAft>
                <a:spcPts val="0"/>
              </a:spcAft>
              <a:buClr>
                <a:schemeClr val="lt1"/>
              </a:buClr>
              <a:buSzPts val="800"/>
              <a:buFont typeface="Inter"/>
              <a:buNone/>
              <a:defRPr sz="800">
                <a:solidFill>
                  <a:schemeClr val="lt1"/>
                </a:solidFill>
              </a:defRPr>
            </a:lvl6pPr>
            <a:lvl7pPr lvl="6">
              <a:spcBef>
                <a:spcPts val="0"/>
              </a:spcBef>
              <a:spcAft>
                <a:spcPts val="0"/>
              </a:spcAft>
              <a:buClr>
                <a:schemeClr val="lt1"/>
              </a:buClr>
              <a:buSzPts val="800"/>
              <a:buFont typeface="Inter"/>
              <a:buNone/>
              <a:defRPr sz="800">
                <a:solidFill>
                  <a:schemeClr val="lt1"/>
                </a:solidFill>
              </a:defRPr>
            </a:lvl7pPr>
            <a:lvl8pPr lvl="7">
              <a:spcBef>
                <a:spcPts val="0"/>
              </a:spcBef>
              <a:spcAft>
                <a:spcPts val="0"/>
              </a:spcAft>
              <a:buClr>
                <a:schemeClr val="lt1"/>
              </a:buClr>
              <a:buSzPts val="800"/>
              <a:buFont typeface="Inter"/>
              <a:buNone/>
              <a:defRPr sz="800">
                <a:solidFill>
                  <a:schemeClr val="lt1"/>
                </a:solidFill>
              </a:defRPr>
            </a:lvl8pPr>
            <a:lvl9pPr lvl="8">
              <a:spcBef>
                <a:spcPts val="0"/>
              </a:spcBef>
              <a:spcAft>
                <a:spcPts val="0"/>
              </a:spcAft>
              <a:buClr>
                <a:schemeClr val="lt1"/>
              </a:buClr>
              <a:buSzPts val="800"/>
              <a:buFont typeface="Inter"/>
              <a:buNone/>
              <a:defRPr sz="800">
                <a:solidFill>
                  <a:schemeClr val="lt1"/>
                </a:solidFill>
              </a:defRPr>
            </a:lvl9pPr>
          </a:lstStyle>
          <a:p>
            <a:endParaRPr/>
          </a:p>
        </p:txBody>
      </p:sp>
      <p:sp>
        <p:nvSpPr>
          <p:cNvPr id="153" name="Google Shape;153;p19"/>
          <p:cNvSpPr txBox="1">
            <a:spLocks noGrp="1"/>
          </p:cNvSpPr>
          <p:nvPr>
            <p:ph type="subTitle" idx="7"/>
          </p:nvPr>
        </p:nvSpPr>
        <p:spPr>
          <a:xfrm>
            <a:off x="4617950" y="2700171"/>
            <a:ext cx="1370700" cy="174600"/>
          </a:xfrm>
          <a:prstGeom prst="rect">
            <a:avLst/>
          </a:prstGeom>
        </p:spPr>
        <p:txBody>
          <a:bodyPr spcFirstLastPara="1" wrap="square" lIns="0" tIns="0" rIns="0" bIns="0" anchor="t" anchorCtr="0">
            <a:noAutofit/>
          </a:bodyPr>
          <a:lstStyle>
            <a:lvl1pPr lvl="0">
              <a:spcBef>
                <a:spcPts val="0"/>
              </a:spcBef>
              <a:spcAft>
                <a:spcPts val="0"/>
              </a:spcAft>
              <a:buNone/>
              <a:defRPr sz="10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800"/>
              <a:buFont typeface="Inter"/>
              <a:buNone/>
              <a:defRPr sz="800">
                <a:solidFill>
                  <a:schemeClr val="lt1"/>
                </a:solidFill>
              </a:defRPr>
            </a:lvl2pPr>
            <a:lvl3pPr lvl="2">
              <a:spcBef>
                <a:spcPts val="0"/>
              </a:spcBef>
              <a:spcAft>
                <a:spcPts val="0"/>
              </a:spcAft>
              <a:buClr>
                <a:schemeClr val="lt1"/>
              </a:buClr>
              <a:buSzPts val="800"/>
              <a:buFont typeface="Inter"/>
              <a:buNone/>
              <a:defRPr sz="800">
                <a:solidFill>
                  <a:schemeClr val="lt1"/>
                </a:solidFill>
              </a:defRPr>
            </a:lvl3pPr>
            <a:lvl4pPr lvl="3">
              <a:spcBef>
                <a:spcPts val="0"/>
              </a:spcBef>
              <a:spcAft>
                <a:spcPts val="0"/>
              </a:spcAft>
              <a:buClr>
                <a:schemeClr val="lt1"/>
              </a:buClr>
              <a:buSzPts val="800"/>
              <a:buFont typeface="Inter"/>
              <a:buNone/>
              <a:defRPr sz="800">
                <a:solidFill>
                  <a:schemeClr val="lt1"/>
                </a:solidFill>
              </a:defRPr>
            </a:lvl4pPr>
            <a:lvl5pPr lvl="4">
              <a:spcBef>
                <a:spcPts val="0"/>
              </a:spcBef>
              <a:spcAft>
                <a:spcPts val="0"/>
              </a:spcAft>
              <a:buClr>
                <a:schemeClr val="lt1"/>
              </a:buClr>
              <a:buSzPts val="800"/>
              <a:buFont typeface="Inter"/>
              <a:buNone/>
              <a:defRPr sz="800">
                <a:solidFill>
                  <a:schemeClr val="lt1"/>
                </a:solidFill>
              </a:defRPr>
            </a:lvl5pPr>
            <a:lvl6pPr lvl="5">
              <a:spcBef>
                <a:spcPts val="0"/>
              </a:spcBef>
              <a:spcAft>
                <a:spcPts val="0"/>
              </a:spcAft>
              <a:buClr>
                <a:schemeClr val="lt1"/>
              </a:buClr>
              <a:buSzPts val="800"/>
              <a:buFont typeface="Inter"/>
              <a:buNone/>
              <a:defRPr sz="800">
                <a:solidFill>
                  <a:schemeClr val="lt1"/>
                </a:solidFill>
              </a:defRPr>
            </a:lvl6pPr>
            <a:lvl7pPr lvl="6">
              <a:spcBef>
                <a:spcPts val="0"/>
              </a:spcBef>
              <a:spcAft>
                <a:spcPts val="0"/>
              </a:spcAft>
              <a:buClr>
                <a:schemeClr val="lt1"/>
              </a:buClr>
              <a:buSzPts val="800"/>
              <a:buFont typeface="Inter"/>
              <a:buNone/>
              <a:defRPr sz="800">
                <a:solidFill>
                  <a:schemeClr val="lt1"/>
                </a:solidFill>
              </a:defRPr>
            </a:lvl7pPr>
            <a:lvl8pPr lvl="7">
              <a:spcBef>
                <a:spcPts val="0"/>
              </a:spcBef>
              <a:spcAft>
                <a:spcPts val="0"/>
              </a:spcAft>
              <a:buClr>
                <a:schemeClr val="lt1"/>
              </a:buClr>
              <a:buSzPts val="800"/>
              <a:buFont typeface="Inter"/>
              <a:buNone/>
              <a:defRPr sz="800">
                <a:solidFill>
                  <a:schemeClr val="lt1"/>
                </a:solidFill>
              </a:defRPr>
            </a:lvl8pPr>
            <a:lvl9pPr lvl="8">
              <a:spcBef>
                <a:spcPts val="0"/>
              </a:spcBef>
              <a:spcAft>
                <a:spcPts val="0"/>
              </a:spcAft>
              <a:buClr>
                <a:schemeClr val="lt1"/>
              </a:buClr>
              <a:buSzPts val="800"/>
              <a:buFont typeface="Inter"/>
              <a:buNone/>
              <a:defRPr sz="800">
                <a:solidFill>
                  <a:schemeClr val="lt1"/>
                </a:solidFill>
              </a:defRPr>
            </a:lvl9pPr>
          </a:lstStyle>
          <a:p>
            <a:endParaRPr/>
          </a:p>
        </p:txBody>
      </p:sp>
      <p:sp>
        <p:nvSpPr>
          <p:cNvPr id="154" name="Google Shape;154;p19"/>
          <p:cNvSpPr txBox="1">
            <a:spLocks noGrp="1"/>
          </p:cNvSpPr>
          <p:nvPr>
            <p:ph type="subTitle" idx="8"/>
          </p:nvPr>
        </p:nvSpPr>
        <p:spPr>
          <a:xfrm>
            <a:off x="6080625" y="2700171"/>
            <a:ext cx="1370700" cy="174600"/>
          </a:xfrm>
          <a:prstGeom prst="rect">
            <a:avLst/>
          </a:prstGeom>
        </p:spPr>
        <p:txBody>
          <a:bodyPr spcFirstLastPara="1" wrap="square" lIns="0" tIns="0" rIns="0" bIns="0" anchor="t" anchorCtr="0">
            <a:noAutofit/>
          </a:bodyPr>
          <a:lstStyle>
            <a:lvl1pPr lvl="0">
              <a:spcBef>
                <a:spcPts val="0"/>
              </a:spcBef>
              <a:spcAft>
                <a:spcPts val="0"/>
              </a:spcAft>
              <a:buNone/>
              <a:defRPr sz="10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800"/>
              <a:buFont typeface="Inter"/>
              <a:buNone/>
              <a:defRPr sz="800">
                <a:solidFill>
                  <a:schemeClr val="lt1"/>
                </a:solidFill>
              </a:defRPr>
            </a:lvl2pPr>
            <a:lvl3pPr lvl="2">
              <a:spcBef>
                <a:spcPts val="0"/>
              </a:spcBef>
              <a:spcAft>
                <a:spcPts val="0"/>
              </a:spcAft>
              <a:buClr>
                <a:schemeClr val="lt1"/>
              </a:buClr>
              <a:buSzPts val="800"/>
              <a:buFont typeface="Inter"/>
              <a:buNone/>
              <a:defRPr sz="800">
                <a:solidFill>
                  <a:schemeClr val="lt1"/>
                </a:solidFill>
              </a:defRPr>
            </a:lvl3pPr>
            <a:lvl4pPr lvl="3">
              <a:spcBef>
                <a:spcPts val="0"/>
              </a:spcBef>
              <a:spcAft>
                <a:spcPts val="0"/>
              </a:spcAft>
              <a:buClr>
                <a:schemeClr val="lt1"/>
              </a:buClr>
              <a:buSzPts val="800"/>
              <a:buFont typeface="Inter"/>
              <a:buNone/>
              <a:defRPr sz="800">
                <a:solidFill>
                  <a:schemeClr val="lt1"/>
                </a:solidFill>
              </a:defRPr>
            </a:lvl4pPr>
            <a:lvl5pPr lvl="4">
              <a:spcBef>
                <a:spcPts val="0"/>
              </a:spcBef>
              <a:spcAft>
                <a:spcPts val="0"/>
              </a:spcAft>
              <a:buClr>
                <a:schemeClr val="lt1"/>
              </a:buClr>
              <a:buSzPts val="800"/>
              <a:buFont typeface="Inter"/>
              <a:buNone/>
              <a:defRPr sz="800">
                <a:solidFill>
                  <a:schemeClr val="lt1"/>
                </a:solidFill>
              </a:defRPr>
            </a:lvl5pPr>
            <a:lvl6pPr lvl="5">
              <a:spcBef>
                <a:spcPts val="0"/>
              </a:spcBef>
              <a:spcAft>
                <a:spcPts val="0"/>
              </a:spcAft>
              <a:buClr>
                <a:schemeClr val="lt1"/>
              </a:buClr>
              <a:buSzPts val="800"/>
              <a:buFont typeface="Inter"/>
              <a:buNone/>
              <a:defRPr sz="800">
                <a:solidFill>
                  <a:schemeClr val="lt1"/>
                </a:solidFill>
              </a:defRPr>
            </a:lvl6pPr>
            <a:lvl7pPr lvl="6">
              <a:spcBef>
                <a:spcPts val="0"/>
              </a:spcBef>
              <a:spcAft>
                <a:spcPts val="0"/>
              </a:spcAft>
              <a:buClr>
                <a:schemeClr val="lt1"/>
              </a:buClr>
              <a:buSzPts val="800"/>
              <a:buFont typeface="Inter"/>
              <a:buNone/>
              <a:defRPr sz="800">
                <a:solidFill>
                  <a:schemeClr val="lt1"/>
                </a:solidFill>
              </a:defRPr>
            </a:lvl7pPr>
            <a:lvl8pPr lvl="7">
              <a:spcBef>
                <a:spcPts val="0"/>
              </a:spcBef>
              <a:spcAft>
                <a:spcPts val="0"/>
              </a:spcAft>
              <a:buClr>
                <a:schemeClr val="lt1"/>
              </a:buClr>
              <a:buSzPts val="800"/>
              <a:buFont typeface="Inter"/>
              <a:buNone/>
              <a:defRPr sz="800">
                <a:solidFill>
                  <a:schemeClr val="lt1"/>
                </a:solidFill>
              </a:defRPr>
            </a:lvl8pPr>
            <a:lvl9pPr lvl="8">
              <a:spcBef>
                <a:spcPts val="0"/>
              </a:spcBef>
              <a:spcAft>
                <a:spcPts val="0"/>
              </a:spcAft>
              <a:buClr>
                <a:schemeClr val="lt1"/>
              </a:buClr>
              <a:buSzPts val="800"/>
              <a:buFont typeface="Inter"/>
              <a:buNone/>
              <a:defRPr sz="800">
                <a:solidFill>
                  <a:schemeClr val="lt1"/>
                </a:solidFill>
              </a:defRPr>
            </a:lvl9pPr>
          </a:lstStyle>
          <a:p>
            <a:endParaRPr/>
          </a:p>
        </p:txBody>
      </p:sp>
      <p:sp>
        <p:nvSpPr>
          <p:cNvPr id="155" name="Google Shape;155;p19"/>
          <p:cNvSpPr txBox="1">
            <a:spLocks noGrp="1"/>
          </p:cNvSpPr>
          <p:nvPr>
            <p:ph type="subTitle" idx="9"/>
          </p:nvPr>
        </p:nvSpPr>
        <p:spPr>
          <a:xfrm>
            <a:off x="7543300" y="2700171"/>
            <a:ext cx="1370700" cy="174600"/>
          </a:xfrm>
          <a:prstGeom prst="rect">
            <a:avLst/>
          </a:prstGeom>
        </p:spPr>
        <p:txBody>
          <a:bodyPr spcFirstLastPara="1" wrap="square" lIns="0" tIns="0" rIns="0" bIns="0" anchor="t" anchorCtr="0">
            <a:noAutofit/>
          </a:bodyPr>
          <a:lstStyle>
            <a:lvl1pPr lvl="0">
              <a:spcBef>
                <a:spcPts val="0"/>
              </a:spcBef>
              <a:spcAft>
                <a:spcPts val="0"/>
              </a:spcAft>
              <a:buNone/>
              <a:defRPr sz="10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800"/>
              <a:buFont typeface="Inter"/>
              <a:buNone/>
              <a:defRPr sz="800">
                <a:solidFill>
                  <a:schemeClr val="lt1"/>
                </a:solidFill>
              </a:defRPr>
            </a:lvl2pPr>
            <a:lvl3pPr lvl="2">
              <a:spcBef>
                <a:spcPts val="0"/>
              </a:spcBef>
              <a:spcAft>
                <a:spcPts val="0"/>
              </a:spcAft>
              <a:buClr>
                <a:schemeClr val="lt1"/>
              </a:buClr>
              <a:buSzPts val="800"/>
              <a:buFont typeface="Inter"/>
              <a:buNone/>
              <a:defRPr sz="800">
                <a:solidFill>
                  <a:schemeClr val="lt1"/>
                </a:solidFill>
              </a:defRPr>
            </a:lvl3pPr>
            <a:lvl4pPr lvl="3">
              <a:spcBef>
                <a:spcPts val="0"/>
              </a:spcBef>
              <a:spcAft>
                <a:spcPts val="0"/>
              </a:spcAft>
              <a:buClr>
                <a:schemeClr val="lt1"/>
              </a:buClr>
              <a:buSzPts val="800"/>
              <a:buFont typeface="Inter"/>
              <a:buNone/>
              <a:defRPr sz="800">
                <a:solidFill>
                  <a:schemeClr val="lt1"/>
                </a:solidFill>
              </a:defRPr>
            </a:lvl4pPr>
            <a:lvl5pPr lvl="4">
              <a:spcBef>
                <a:spcPts val="0"/>
              </a:spcBef>
              <a:spcAft>
                <a:spcPts val="0"/>
              </a:spcAft>
              <a:buClr>
                <a:schemeClr val="lt1"/>
              </a:buClr>
              <a:buSzPts val="800"/>
              <a:buFont typeface="Inter"/>
              <a:buNone/>
              <a:defRPr sz="800">
                <a:solidFill>
                  <a:schemeClr val="lt1"/>
                </a:solidFill>
              </a:defRPr>
            </a:lvl5pPr>
            <a:lvl6pPr lvl="5">
              <a:spcBef>
                <a:spcPts val="0"/>
              </a:spcBef>
              <a:spcAft>
                <a:spcPts val="0"/>
              </a:spcAft>
              <a:buClr>
                <a:schemeClr val="lt1"/>
              </a:buClr>
              <a:buSzPts val="800"/>
              <a:buFont typeface="Inter"/>
              <a:buNone/>
              <a:defRPr sz="800">
                <a:solidFill>
                  <a:schemeClr val="lt1"/>
                </a:solidFill>
              </a:defRPr>
            </a:lvl6pPr>
            <a:lvl7pPr lvl="6">
              <a:spcBef>
                <a:spcPts val="0"/>
              </a:spcBef>
              <a:spcAft>
                <a:spcPts val="0"/>
              </a:spcAft>
              <a:buClr>
                <a:schemeClr val="lt1"/>
              </a:buClr>
              <a:buSzPts val="800"/>
              <a:buFont typeface="Inter"/>
              <a:buNone/>
              <a:defRPr sz="800">
                <a:solidFill>
                  <a:schemeClr val="lt1"/>
                </a:solidFill>
              </a:defRPr>
            </a:lvl7pPr>
            <a:lvl8pPr lvl="7">
              <a:spcBef>
                <a:spcPts val="0"/>
              </a:spcBef>
              <a:spcAft>
                <a:spcPts val="0"/>
              </a:spcAft>
              <a:buClr>
                <a:schemeClr val="lt1"/>
              </a:buClr>
              <a:buSzPts val="800"/>
              <a:buFont typeface="Inter"/>
              <a:buNone/>
              <a:defRPr sz="800">
                <a:solidFill>
                  <a:schemeClr val="lt1"/>
                </a:solidFill>
              </a:defRPr>
            </a:lvl8pPr>
            <a:lvl9pPr lvl="8">
              <a:spcBef>
                <a:spcPts val="0"/>
              </a:spcBef>
              <a:spcAft>
                <a:spcPts val="0"/>
              </a:spcAft>
              <a:buClr>
                <a:schemeClr val="lt1"/>
              </a:buClr>
              <a:buSzPts val="800"/>
              <a:buFont typeface="Inter"/>
              <a:buNone/>
              <a:defRPr sz="800">
                <a:solidFill>
                  <a:schemeClr val="lt1"/>
                </a:solidFill>
              </a:defRPr>
            </a:lvl9pPr>
          </a:lstStyle>
          <a:p>
            <a:endParaRPr/>
          </a:p>
        </p:txBody>
      </p:sp>
      <p:sp>
        <p:nvSpPr>
          <p:cNvPr id="156" name="Google Shape;156;p19"/>
          <p:cNvSpPr txBox="1">
            <a:spLocks noGrp="1"/>
          </p:cNvSpPr>
          <p:nvPr>
            <p:ph type="subTitle" idx="13"/>
          </p:nvPr>
        </p:nvSpPr>
        <p:spPr>
          <a:xfrm>
            <a:off x="3155275" y="1895400"/>
            <a:ext cx="2834700" cy="174600"/>
          </a:xfrm>
          <a:prstGeom prst="rect">
            <a:avLst/>
          </a:prstGeom>
        </p:spPr>
        <p:txBody>
          <a:bodyPr spcFirstLastPara="1" wrap="square" lIns="0" tIns="0" rIns="0" bIns="0" anchor="t" anchorCtr="0">
            <a:noAutofit/>
          </a:bodyPr>
          <a:lstStyle>
            <a:lvl1pPr lvl="0" algn="ctr">
              <a:spcBef>
                <a:spcPts val="0"/>
              </a:spcBef>
              <a:spcAft>
                <a:spcPts val="0"/>
              </a:spcAft>
              <a:buNone/>
              <a:defRPr sz="12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200"/>
              <a:buNone/>
              <a:defRPr sz="1200">
                <a:solidFill>
                  <a:schemeClr val="accent1"/>
                </a:solidFill>
              </a:defRPr>
            </a:lvl2pPr>
            <a:lvl3pPr lvl="2" algn="ctr">
              <a:spcBef>
                <a:spcPts val="0"/>
              </a:spcBef>
              <a:spcAft>
                <a:spcPts val="0"/>
              </a:spcAft>
              <a:buClr>
                <a:schemeClr val="accent1"/>
              </a:buClr>
              <a:buSzPts val="1200"/>
              <a:buNone/>
              <a:defRPr sz="1200">
                <a:solidFill>
                  <a:schemeClr val="accent1"/>
                </a:solidFill>
              </a:defRPr>
            </a:lvl3pPr>
            <a:lvl4pPr lvl="3" algn="ctr">
              <a:spcBef>
                <a:spcPts val="0"/>
              </a:spcBef>
              <a:spcAft>
                <a:spcPts val="0"/>
              </a:spcAft>
              <a:buClr>
                <a:schemeClr val="accent1"/>
              </a:buClr>
              <a:buSzPts val="1200"/>
              <a:buNone/>
              <a:defRPr sz="1200">
                <a:solidFill>
                  <a:schemeClr val="accent1"/>
                </a:solidFill>
              </a:defRPr>
            </a:lvl4pPr>
            <a:lvl5pPr lvl="4" algn="ctr">
              <a:spcBef>
                <a:spcPts val="0"/>
              </a:spcBef>
              <a:spcAft>
                <a:spcPts val="0"/>
              </a:spcAft>
              <a:buClr>
                <a:schemeClr val="accent1"/>
              </a:buClr>
              <a:buSzPts val="1200"/>
              <a:buNone/>
              <a:defRPr sz="1200">
                <a:solidFill>
                  <a:schemeClr val="accent1"/>
                </a:solidFill>
              </a:defRPr>
            </a:lvl5pPr>
            <a:lvl6pPr lvl="5" algn="ctr">
              <a:spcBef>
                <a:spcPts val="0"/>
              </a:spcBef>
              <a:spcAft>
                <a:spcPts val="0"/>
              </a:spcAft>
              <a:buClr>
                <a:schemeClr val="accent1"/>
              </a:buClr>
              <a:buSzPts val="1200"/>
              <a:buNone/>
              <a:defRPr sz="1200">
                <a:solidFill>
                  <a:schemeClr val="accent1"/>
                </a:solidFill>
              </a:defRPr>
            </a:lvl6pPr>
            <a:lvl7pPr lvl="6" algn="ctr">
              <a:spcBef>
                <a:spcPts val="0"/>
              </a:spcBef>
              <a:spcAft>
                <a:spcPts val="0"/>
              </a:spcAft>
              <a:buClr>
                <a:schemeClr val="accent1"/>
              </a:buClr>
              <a:buSzPts val="1200"/>
              <a:buNone/>
              <a:defRPr sz="1200">
                <a:solidFill>
                  <a:schemeClr val="accent1"/>
                </a:solidFill>
              </a:defRPr>
            </a:lvl7pPr>
            <a:lvl8pPr lvl="7" algn="ctr">
              <a:spcBef>
                <a:spcPts val="0"/>
              </a:spcBef>
              <a:spcAft>
                <a:spcPts val="0"/>
              </a:spcAft>
              <a:buClr>
                <a:schemeClr val="accent1"/>
              </a:buClr>
              <a:buSzPts val="1200"/>
              <a:buNone/>
              <a:defRPr sz="1200">
                <a:solidFill>
                  <a:schemeClr val="accent1"/>
                </a:solidFill>
              </a:defRPr>
            </a:lvl8pPr>
            <a:lvl9pPr lvl="8" algn="ctr">
              <a:spcBef>
                <a:spcPts val="0"/>
              </a:spcBef>
              <a:spcAft>
                <a:spcPts val="0"/>
              </a:spcAft>
              <a:buClr>
                <a:schemeClr val="accent1"/>
              </a:buClr>
              <a:buSzPts val="1200"/>
              <a:buNone/>
              <a:defRPr sz="1200">
                <a:solidFill>
                  <a:schemeClr val="accent1"/>
                </a:solidFill>
              </a:defRPr>
            </a:lvl9pPr>
          </a:lstStyle>
          <a:p>
            <a:endParaRPr/>
          </a:p>
        </p:txBody>
      </p:sp>
      <p:sp>
        <p:nvSpPr>
          <p:cNvPr id="157" name="Google Shape;157;p19"/>
          <p:cNvSpPr txBox="1">
            <a:spLocks noGrp="1"/>
          </p:cNvSpPr>
          <p:nvPr>
            <p:ph type="subTitle" idx="14"/>
          </p:nvPr>
        </p:nvSpPr>
        <p:spPr>
          <a:xfrm>
            <a:off x="7566000" y="230200"/>
            <a:ext cx="1232400" cy="68700"/>
          </a:xfrm>
          <a:prstGeom prst="rect">
            <a:avLst/>
          </a:prstGeom>
        </p:spPr>
        <p:txBody>
          <a:bodyPr spcFirstLastPara="1" wrap="square" lIns="0" tIns="0" rIns="0" bIns="0" anchor="t" anchorCtr="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158" name="Google Shape;158;p19"/>
          <p:cNvSpPr txBox="1">
            <a:spLocks noGrp="1"/>
          </p:cNvSpPr>
          <p:nvPr>
            <p:ph type="subTitle" idx="15"/>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159" name="Google Shape;159;p19"/>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160" name="Google Shape;160;p19"/>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oject ALT 1">
  <p:cSld name="CUSTOM_1">
    <p:spTree>
      <p:nvGrpSpPr>
        <p:cNvPr id="1" name="Shape 161"/>
        <p:cNvGrpSpPr/>
        <p:nvPr/>
      </p:nvGrpSpPr>
      <p:grpSpPr>
        <a:xfrm>
          <a:off x="0" y="0"/>
          <a:ext cx="0" cy="0"/>
          <a:chOff x="0" y="0"/>
          <a:chExt cx="0" cy="0"/>
        </a:xfrm>
      </p:grpSpPr>
      <p:sp>
        <p:nvSpPr>
          <p:cNvPr id="162" name="Google Shape;162;p20"/>
          <p:cNvSpPr>
            <a:spLocks noGrp="1"/>
          </p:cNvSpPr>
          <p:nvPr>
            <p:ph type="pic" idx="2"/>
          </p:nvPr>
        </p:nvSpPr>
        <p:spPr>
          <a:xfrm>
            <a:off x="6080425" y="457200"/>
            <a:ext cx="2482500" cy="4229400"/>
          </a:xfrm>
          <a:prstGeom prst="round2DiagRect">
            <a:avLst>
              <a:gd name="adj1" fmla="val 16589"/>
              <a:gd name="adj2" fmla="val 8414"/>
            </a:avLst>
          </a:prstGeom>
          <a:noFill/>
          <a:ln>
            <a:noFill/>
          </a:ln>
        </p:spPr>
      </p:sp>
      <p:sp>
        <p:nvSpPr>
          <p:cNvPr id="163" name="Google Shape;163;p20"/>
          <p:cNvSpPr txBox="1">
            <a:spLocks noGrp="1"/>
          </p:cNvSpPr>
          <p:nvPr>
            <p:ph type="subTitle" idx="1"/>
          </p:nvPr>
        </p:nvSpPr>
        <p:spPr>
          <a:xfrm>
            <a:off x="6311900" y="3871922"/>
            <a:ext cx="1974900" cy="414000"/>
          </a:xfrm>
          <a:prstGeom prst="rect">
            <a:avLst/>
          </a:prstGeom>
        </p:spPr>
        <p:txBody>
          <a:bodyPr spcFirstLastPara="1" wrap="square" lIns="0" tIns="0" rIns="0" bIns="0" anchor="b" anchorCtr="0">
            <a:noAutofit/>
          </a:bodyPr>
          <a:lstStyle>
            <a:lvl1pPr lvl="0">
              <a:spcBef>
                <a:spcPts val="0"/>
              </a:spcBef>
              <a:spcAft>
                <a:spcPts val="0"/>
              </a:spcAft>
              <a:buNone/>
              <a:defRPr sz="1400" b="1">
                <a:solidFill>
                  <a:schemeClr val="dk1"/>
                </a:solidFill>
                <a:latin typeface="Afacad Flux"/>
                <a:ea typeface="Afacad Flux"/>
                <a:cs typeface="Afacad Flux"/>
                <a:sym typeface="Afacad Flux"/>
              </a:defRPr>
            </a:lvl1pPr>
            <a:lvl2pPr lvl="1">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2pPr>
            <a:lvl3pPr lvl="2">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3pPr>
            <a:lvl4pPr lvl="3">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4pPr>
            <a:lvl5pPr lvl="4">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5pPr>
            <a:lvl6pPr lvl="5">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6pPr>
            <a:lvl7pPr lvl="6">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7pPr>
            <a:lvl8pPr lvl="7">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8pPr>
            <a:lvl9pPr lvl="8">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9pPr>
          </a:lstStyle>
          <a:p>
            <a:endParaRPr/>
          </a:p>
        </p:txBody>
      </p:sp>
      <p:sp>
        <p:nvSpPr>
          <p:cNvPr id="164" name="Google Shape;164;p20"/>
          <p:cNvSpPr txBox="1">
            <a:spLocks noGrp="1"/>
          </p:cNvSpPr>
          <p:nvPr>
            <p:ph type="subTitle" idx="3"/>
          </p:nvPr>
        </p:nvSpPr>
        <p:spPr>
          <a:xfrm>
            <a:off x="6311900" y="4288217"/>
            <a:ext cx="1974900" cy="414000"/>
          </a:xfrm>
          <a:prstGeom prst="rect">
            <a:avLst/>
          </a:prstGeom>
        </p:spPr>
        <p:txBody>
          <a:bodyPr spcFirstLastPara="1" wrap="square" lIns="0" tIns="0" rIns="0" bIns="0" anchor="t" anchorCtr="0">
            <a:noAutofit/>
          </a:bodyPr>
          <a:lstStyle>
            <a:lvl1pPr lvl="0">
              <a:spcBef>
                <a:spcPts val="0"/>
              </a:spcBef>
              <a:spcAft>
                <a:spcPts val="0"/>
              </a:spcAft>
              <a:buNone/>
              <a:defRPr sz="10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a:endParaRPr/>
          </a:p>
        </p:txBody>
      </p:sp>
      <p:sp>
        <p:nvSpPr>
          <p:cNvPr id="165" name="Google Shape;165;p20"/>
          <p:cNvSpPr txBox="1">
            <a:spLocks noGrp="1"/>
          </p:cNvSpPr>
          <p:nvPr>
            <p:ph type="subTitle" idx="4"/>
          </p:nvPr>
        </p:nvSpPr>
        <p:spPr>
          <a:xfrm>
            <a:off x="3307050" y="3090050"/>
            <a:ext cx="1147500" cy="427500"/>
          </a:xfrm>
          <a:prstGeom prst="rect">
            <a:avLst/>
          </a:prstGeom>
        </p:spPr>
        <p:txBody>
          <a:bodyPr spcFirstLastPara="1" wrap="square" lIns="0" tIns="0" rIns="0" bIns="0" anchor="t" anchorCtr="0">
            <a:noAutofit/>
          </a:bodyPr>
          <a:lstStyle>
            <a:lvl1pPr lvl="0">
              <a:spcBef>
                <a:spcPts val="0"/>
              </a:spcBef>
              <a:spcAft>
                <a:spcPts val="0"/>
              </a:spcAft>
              <a:buNone/>
              <a:defRPr sz="3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a:endParaRPr/>
          </a:p>
        </p:txBody>
      </p:sp>
      <p:sp>
        <p:nvSpPr>
          <p:cNvPr id="166" name="Google Shape;166;p20"/>
          <p:cNvSpPr txBox="1">
            <a:spLocks noGrp="1"/>
          </p:cNvSpPr>
          <p:nvPr>
            <p:ph type="title"/>
          </p:nvPr>
        </p:nvSpPr>
        <p:spPr>
          <a:xfrm>
            <a:off x="228600" y="457200"/>
            <a:ext cx="57609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a:endParaRPr/>
          </a:p>
        </p:txBody>
      </p:sp>
      <p:sp>
        <p:nvSpPr>
          <p:cNvPr id="167" name="Google Shape;167;p20"/>
          <p:cNvSpPr txBox="1">
            <a:spLocks noGrp="1"/>
          </p:cNvSpPr>
          <p:nvPr>
            <p:ph type="body" idx="5"/>
          </p:nvPr>
        </p:nvSpPr>
        <p:spPr>
          <a:xfrm>
            <a:off x="228600" y="1895400"/>
            <a:ext cx="2834700" cy="2112000"/>
          </a:xfrm>
          <a:prstGeom prst="rect">
            <a:avLst/>
          </a:prstGeom>
        </p:spPr>
        <p:txBody>
          <a:bodyPr spcFirstLastPara="1" wrap="square" lIns="0" tIns="0" rIns="182875" bIns="0"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168" name="Google Shape;168;p20"/>
          <p:cNvSpPr txBox="1">
            <a:spLocks noGrp="1"/>
          </p:cNvSpPr>
          <p:nvPr>
            <p:ph type="subTitle" idx="6"/>
          </p:nvPr>
        </p:nvSpPr>
        <p:spPr>
          <a:xfrm>
            <a:off x="3307050" y="2115200"/>
            <a:ext cx="1974900" cy="361800"/>
          </a:xfrm>
          <a:prstGeom prst="rect">
            <a:avLst/>
          </a:prstGeom>
        </p:spPr>
        <p:txBody>
          <a:bodyPr spcFirstLastPara="1" wrap="square" lIns="0" tIns="0" rIns="0" bIns="0" anchor="t" anchorCtr="0">
            <a:noAutofit/>
          </a:bodyPr>
          <a:lstStyle>
            <a:lvl1pPr lvl="0">
              <a:spcBef>
                <a:spcPts val="0"/>
              </a:spcBef>
              <a:spcAft>
                <a:spcPts val="0"/>
              </a:spcAft>
              <a:buNone/>
              <a:defRPr sz="1200">
                <a:latin typeface="Inter SemiBold"/>
                <a:ea typeface="Inter SemiBold"/>
                <a:cs typeface="Inter SemiBold"/>
                <a:sym typeface="Inter SemiBold"/>
              </a:defRPr>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a:endParaRPr/>
          </a:p>
        </p:txBody>
      </p:sp>
      <p:sp>
        <p:nvSpPr>
          <p:cNvPr id="169" name="Google Shape;169;p20"/>
          <p:cNvSpPr txBox="1">
            <a:spLocks noGrp="1"/>
          </p:cNvSpPr>
          <p:nvPr>
            <p:ph type="subTitle" idx="7"/>
          </p:nvPr>
        </p:nvSpPr>
        <p:spPr>
          <a:xfrm>
            <a:off x="3307050" y="3517427"/>
            <a:ext cx="1147500" cy="1746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a:endParaRPr/>
          </a:p>
        </p:txBody>
      </p:sp>
      <p:sp>
        <p:nvSpPr>
          <p:cNvPr id="170" name="Google Shape;170;p20"/>
          <p:cNvSpPr txBox="1">
            <a:spLocks noGrp="1"/>
          </p:cNvSpPr>
          <p:nvPr>
            <p:ph type="subTitle" idx="8"/>
          </p:nvPr>
        </p:nvSpPr>
        <p:spPr>
          <a:xfrm>
            <a:off x="4618950" y="3090050"/>
            <a:ext cx="1147500" cy="427500"/>
          </a:xfrm>
          <a:prstGeom prst="rect">
            <a:avLst/>
          </a:prstGeom>
        </p:spPr>
        <p:txBody>
          <a:bodyPr spcFirstLastPara="1" wrap="square" lIns="0" tIns="0" rIns="0" bIns="0" anchor="t" anchorCtr="0">
            <a:noAutofit/>
          </a:bodyPr>
          <a:lstStyle>
            <a:lvl1pPr lvl="0">
              <a:spcBef>
                <a:spcPts val="0"/>
              </a:spcBef>
              <a:spcAft>
                <a:spcPts val="0"/>
              </a:spcAft>
              <a:buNone/>
              <a:defRPr sz="3000">
                <a:solidFill>
                  <a:schemeClr val="dk2"/>
                </a:solidFill>
              </a:defRPr>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a:endParaRPr/>
          </a:p>
        </p:txBody>
      </p:sp>
      <p:sp>
        <p:nvSpPr>
          <p:cNvPr id="171" name="Google Shape;171;p20"/>
          <p:cNvSpPr txBox="1">
            <a:spLocks noGrp="1"/>
          </p:cNvSpPr>
          <p:nvPr>
            <p:ph type="subTitle" idx="9"/>
          </p:nvPr>
        </p:nvSpPr>
        <p:spPr>
          <a:xfrm>
            <a:off x="4618950" y="3517427"/>
            <a:ext cx="1147500" cy="1746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a:endParaRPr/>
          </a:p>
        </p:txBody>
      </p:sp>
      <p:sp>
        <p:nvSpPr>
          <p:cNvPr id="172" name="Google Shape;172;p20"/>
          <p:cNvSpPr txBox="1">
            <a:spLocks noGrp="1"/>
          </p:cNvSpPr>
          <p:nvPr>
            <p:ph type="subTitle" idx="13"/>
          </p:nvPr>
        </p:nvSpPr>
        <p:spPr>
          <a:xfrm>
            <a:off x="3307050" y="3840813"/>
            <a:ext cx="1147500" cy="427500"/>
          </a:xfrm>
          <a:prstGeom prst="rect">
            <a:avLst/>
          </a:prstGeom>
        </p:spPr>
        <p:txBody>
          <a:bodyPr spcFirstLastPara="1" wrap="square" lIns="0" tIns="0" rIns="0" bIns="0" anchor="t" anchorCtr="0">
            <a:noAutofit/>
          </a:bodyPr>
          <a:lstStyle>
            <a:lvl1pPr lvl="0">
              <a:spcBef>
                <a:spcPts val="0"/>
              </a:spcBef>
              <a:spcAft>
                <a:spcPts val="0"/>
              </a:spcAft>
              <a:buNone/>
              <a:defRPr sz="3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a:endParaRPr/>
          </a:p>
        </p:txBody>
      </p:sp>
      <p:sp>
        <p:nvSpPr>
          <p:cNvPr id="173" name="Google Shape;173;p20"/>
          <p:cNvSpPr txBox="1">
            <a:spLocks noGrp="1"/>
          </p:cNvSpPr>
          <p:nvPr>
            <p:ph type="subTitle" idx="14"/>
          </p:nvPr>
        </p:nvSpPr>
        <p:spPr>
          <a:xfrm>
            <a:off x="3307050" y="4268190"/>
            <a:ext cx="1147500" cy="1746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a:endParaRPr/>
          </a:p>
        </p:txBody>
      </p:sp>
      <p:sp>
        <p:nvSpPr>
          <p:cNvPr id="174" name="Google Shape;174;p20"/>
          <p:cNvSpPr txBox="1">
            <a:spLocks noGrp="1"/>
          </p:cNvSpPr>
          <p:nvPr>
            <p:ph type="subTitle" idx="15"/>
          </p:nvPr>
        </p:nvSpPr>
        <p:spPr>
          <a:xfrm>
            <a:off x="4618950" y="3840813"/>
            <a:ext cx="1147500" cy="427500"/>
          </a:xfrm>
          <a:prstGeom prst="rect">
            <a:avLst/>
          </a:prstGeom>
        </p:spPr>
        <p:txBody>
          <a:bodyPr spcFirstLastPara="1" wrap="square" lIns="0" tIns="0" rIns="0" bIns="0" anchor="t" anchorCtr="0">
            <a:noAutofit/>
          </a:bodyPr>
          <a:lstStyle>
            <a:lvl1pPr lvl="0">
              <a:spcBef>
                <a:spcPts val="0"/>
              </a:spcBef>
              <a:spcAft>
                <a:spcPts val="0"/>
              </a:spcAft>
              <a:buNone/>
              <a:defRPr sz="3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a:endParaRPr/>
          </a:p>
        </p:txBody>
      </p:sp>
      <p:sp>
        <p:nvSpPr>
          <p:cNvPr id="175" name="Google Shape;175;p20"/>
          <p:cNvSpPr txBox="1">
            <a:spLocks noGrp="1"/>
          </p:cNvSpPr>
          <p:nvPr>
            <p:ph type="subTitle" idx="16"/>
          </p:nvPr>
        </p:nvSpPr>
        <p:spPr>
          <a:xfrm>
            <a:off x="4618950" y="4268190"/>
            <a:ext cx="1147500" cy="1746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a:endParaRPr/>
          </a:p>
        </p:txBody>
      </p:sp>
      <p:sp>
        <p:nvSpPr>
          <p:cNvPr id="176" name="Google Shape;176;p20"/>
          <p:cNvSpPr txBox="1">
            <a:spLocks noGrp="1"/>
          </p:cNvSpPr>
          <p:nvPr>
            <p:ph type="subTitle" idx="17"/>
          </p:nvPr>
        </p:nvSpPr>
        <p:spPr>
          <a:xfrm>
            <a:off x="7566000" y="230200"/>
            <a:ext cx="1232400" cy="68700"/>
          </a:xfrm>
          <a:prstGeom prst="rect">
            <a:avLst/>
          </a:prstGeom>
        </p:spPr>
        <p:txBody>
          <a:bodyPr spcFirstLastPara="1" wrap="square" lIns="0" tIns="0" rIns="0" bIns="0" anchor="t" anchorCtr="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177" name="Google Shape;177;p20"/>
          <p:cNvSpPr txBox="1">
            <a:spLocks noGrp="1"/>
          </p:cNvSpPr>
          <p:nvPr>
            <p:ph type="subTitle" idx="18"/>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178" name="Google Shape;178;p20"/>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457200" lvl="0" indent="0" algn="l" rtl="0">
              <a:spcBef>
                <a:spcPts val="0"/>
              </a:spcBef>
              <a:spcAft>
                <a:spcPts val="0"/>
              </a:spcAft>
              <a:buNone/>
            </a:pPr>
            <a:endParaRPr sz="600">
              <a:solidFill>
                <a:schemeClr val="accent1"/>
              </a:solidFill>
              <a:latin typeface="Inter"/>
              <a:ea typeface="Inter"/>
              <a:cs typeface="Inter"/>
              <a:sym typeface="Inter"/>
            </a:endParaRPr>
          </a:p>
        </p:txBody>
      </p:sp>
      <p:sp>
        <p:nvSpPr>
          <p:cNvPr id="179" name="Google Shape;179;p20"/>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180" name="Google Shape;180;p20"/>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inancial highlights">
  <p:cSld name="CUSTOM_2">
    <p:spTree>
      <p:nvGrpSpPr>
        <p:cNvPr id="1" name="Shape 181"/>
        <p:cNvGrpSpPr/>
        <p:nvPr/>
      </p:nvGrpSpPr>
      <p:grpSpPr>
        <a:xfrm>
          <a:off x="0" y="0"/>
          <a:ext cx="0" cy="0"/>
          <a:chOff x="0" y="0"/>
          <a:chExt cx="0" cy="0"/>
        </a:xfrm>
      </p:grpSpPr>
      <p:sp>
        <p:nvSpPr>
          <p:cNvPr id="182" name="Google Shape;182;p21"/>
          <p:cNvSpPr txBox="1">
            <a:spLocks noGrp="1"/>
          </p:cNvSpPr>
          <p:nvPr>
            <p:ph type="subTitle" idx="1"/>
          </p:nvPr>
        </p:nvSpPr>
        <p:spPr>
          <a:xfrm>
            <a:off x="228600" y="1966725"/>
            <a:ext cx="2997300" cy="828900"/>
          </a:xfrm>
          <a:prstGeom prst="rect">
            <a:avLst/>
          </a:prstGeom>
        </p:spPr>
        <p:txBody>
          <a:bodyPr spcFirstLastPara="1" wrap="square" lIns="182875" tIns="0" rIns="0" bIns="0" anchor="ctr" anchorCtr="0">
            <a:noAutofit/>
          </a:bodyPr>
          <a:lstStyle>
            <a:lvl1pPr lvl="0">
              <a:spcBef>
                <a:spcPts val="0"/>
              </a:spcBef>
              <a:spcAft>
                <a:spcPts val="0"/>
              </a:spcAft>
              <a:buNone/>
              <a:defRPr sz="6000"/>
            </a:lvl1pPr>
            <a:lvl2pPr lvl="1">
              <a:spcBef>
                <a:spcPts val="0"/>
              </a:spcBef>
              <a:spcAft>
                <a:spcPts val="0"/>
              </a:spcAft>
              <a:buClr>
                <a:schemeClr val="dk2"/>
              </a:buClr>
              <a:buSzPts val="6000"/>
              <a:buNone/>
              <a:defRPr sz="6000"/>
            </a:lvl2pPr>
            <a:lvl3pPr lvl="2">
              <a:spcBef>
                <a:spcPts val="0"/>
              </a:spcBef>
              <a:spcAft>
                <a:spcPts val="0"/>
              </a:spcAft>
              <a:buClr>
                <a:schemeClr val="dk2"/>
              </a:buClr>
              <a:buSzPts val="6000"/>
              <a:buNone/>
              <a:defRPr sz="6000"/>
            </a:lvl3pPr>
            <a:lvl4pPr lvl="3">
              <a:spcBef>
                <a:spcPts val="0"/>
              </a:spcBef>
              <a:spcAft>
                <a:spcPts val="0"/>
              </a:spcAft>
              <a:buClr>
                <a:schemeClr val="dk2"/>
              </a:buClr>
              <a:buSzPts val="6000"/>
              <a:buNone/>
              <a:defRPr sz="6000"/>
            </a:lvl4pPr>
            <a:lvl5pPr lvl="4">
              <a:spcBef>
                <a:spcPts val="0"/>
              </a:spcBef>
              <a:spcAft>
                <a:spcPts val="0"/>
              </a:spcAft>
              <a:buClr>
                <a:schemeClr val="dk2"/>
              </a:buClr>
              <a:buSzPts val="6000"/>
              <a:buNone/>
              <a:defRPr sz="6000"/>
            </a:lvl5pPr>
            <a:lvl6pPr lvl="5">
              <a:spcBef>
                <a:spcPts val="0"/>
              </a:spcBef>
              <a:spcAft>
                <a:spcPts val="0"/>
              </a:spcAft>
              <a:buClr>
                <a:schemeClr val="dk2"/>
              </a:buClr>
              <a:buSzPts val="6000"/>
              <a:buNone/>
              <a:defRPr sz="6000"/>
            </a:lvl6pPr>
            <a:lvl7pPr lvl="6">
              <a:spcBef>
                <a:spcPts val="0"/>
              </a:spcBef>
              <a:spcAft>
                <a:spcPts val="0"/>
              </a:spcAft>
              <a:buClr>
                <a:schemeClr val="dk2"/>
              </a:buClr>
              <a:buSzPts val="6000"/>
              <a:buNone/>
              <a:defRPr sz="6000"/>
            </a:lvl7pPr>
            <a:lvl8pPr lvl="7">
              <a:spcBef>
                <a:spcPts val="0"/>
              </a:spcBef>
              <a:spcAft>
                <a:spcPts val="0"/>
              </a:spcAft>
              <a:buClr>
                <a:schemeClr val="dk2"/>
              </a:buClr>
              <a:buSzPts val="6000"/>
              <a:buNone/>
              <a:defRPr sz="6000"/>
            </a:lvl8pPr>
            <a:lvl9pPr lvl="8">
              <a:spcBef>
                <a:spcPts val="0"/>
              </a:spcBef>
              <a:spcAft>
                <a:spcPts val="0"/>
              </a:spcAft>
              <a:buClr>
                <a:schemeClr val="dk2"/>
              </a:buClr>
              <a:buSzPts val="6000"/>
              <a:buNone/>
              <a:defRPr sz="6000"/>
            </a:lvl9pPr>
          </a:lstStyle>
          <a:p>
            <a:endParaRPr/>
          </a:p>
        </p:txBody>
      </p:sp>
      <p:sp>
        <p:nvSpPr>
          <p:cNvPr id="183" name="Google Shape;183;p21"/>
          <p:cNvSpPr txBox="1">
            <a:spLocks noGrp="1"/>
          </p:cNvSpPr>
          <p:nvPr>
            <p:ph type="subTitle" idx="2"/>
          </p:nvPr>
        </p:nvSpPr>
        <p:spPr>
          <a:xfrm>
            <a:off x="228600" y="1611825"/>
            <a:ext cx="2834700" cy="354900"/>
          </a:xfrm>
          <a:prstGeom prst="rect">
            <a:avLst/>
          </a:prstGeom>
        </p:spPr>
        <p:txBody>
          <a:bodyPr spcFirstLastPara="1" wrap="square" lIns="182875" tIns="182875" rIns="182875" bIns="91425" anchor="t" anchorCtr="0">
            <a:noAutofit/>
          </a:bodyPr>
          <a:lstStyle>
            <a:lvl1pPr lvl="0">
              <a:spcBef>
                <a:spcPts val="0"/>
              </a:spcBef>
              <a:spcAft>
                <a:spcPts val="0"/>
              </a:spcAft>
              <a:buNone/>
              <a:defRPr sz="1000"/>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a:endParaRPr/>
          </a:p>
        </p:txBody>
      </p:sp>
      <p:sp>
        <p:nvSpPr>
          <p:cNvPr id="184" name="Google Shape;184;p21"/>
          <p:cNvSpPr txBox="1">
            <a:spLocks noGrp="1"/>
          </p:cNvSpPr>
          <p:nvPr>
            <p:ph type="subTitle" idx="3"/>
          </p:nvPr>
        </p:nvSpPr>
        <p:spPr>
          <a:xfrm>
            <a:off x="228600" y="2876550"/>
            <a:ext cx="1974900" cy="170700"/>
          </a:xfrm>
          <a:prstGeom prst="rect">
            <a:avLst/>
          </a:prstGeom>
        </p:spPr>
        <p:txBody>
          <a:bodyPr spcFirstLastPara="1" wrap="square" lIns="182875" tIns="0" rIns="0" bIns="0" anchor="t" anchorCtr="0">
            <a:noAutofit/>
          </a:bodyPr>
          <a:lstStyle>
            <a:lvl1pPr lvl="0">
              <a:spcBef>
                <a:spcPts val="0"/>
              </a:spcBef>
              <a:spcAft>
                <a:spcPts val="0"/>
              </a:spcAft>
              <a:buNone/>
              <a:defRPr sz="1800"/>
            </a:lvl1pPr>
            <a:lvl2pPr lvl="1">
              <a:spcBef>
                <a:spcPts val="0"/>
              </a:spcBef>
              <a:spcAft>
                <a:spcPts val="0"/>
              </a:spcAft>
              <a:buSzPts val="1200"/>
              <a:buFont typeface="Inter"/>
              <a:buNone/>
              <a:defRPr sz="1200"/>
            </a:lvl2pPr>
            <a:lvl3pPr lvl="2">
              <a:spcBef>
                <a:spcPts val="0"/>
              </a:spcBef>
              <a:spcAft>
                <a:spcPts val="0"/>
              </a:spcAft>
              <a:buSzPts val="1200"/>
              <a:buFont typeface="Inter"/>
              <a:buNone/>
              <a:defRPr sz="1200"/>
            </a:lvl3pPr>
            <a:lvl4pPr lvl="3">
              <a:spcBef>
                <a:spcPts val="0"/>
              </a:spcBef>
              <a:spcAft>
                <a:spcPts val="0"/>
              </a:spcAft>
              <a:buSzPts val="1200"/>
              <a:buFont typeface="Inter"/>
              <a:buNone/>
              <a:defRPr sz="1200"/>
            </a:lvl4pPr>
            <a:lvl5pPr lvl="4">
              <a:spcBef>
                <a:spcPts val="0"/>
              </a:spcBef>
              <a:spcAft>
                <a:spcPts val="0"/>
              </a:spcAft>
              <a:buSzPts val="1200"/>
              <a:buFont typeface="Inter"/>
              <a:buNone/>
              <a:defRPr sz="1200"/>
            </a:lvl5pPr>
            <a:lvl6pPr lvl="5">
              <a:spcBef>
                <a:spcPts val="0"/>
              </a:spcBef>
              <a:spcAft>
                <a:spcPts val="0"/>
              </a:spcAft>
              <a:buSzPts val="1200"/>
              <a:buFont typeface="Inter"/>
              <a:buNone/>
              <a:defRPr sz="1200"/>
            </a:lvl6pPr>
            <a:lvl7pPr lvl="6">
              <a:spcBef>
                <a:spcPts val="0"/>
              </a:spcBef>
              <a:spcAft>
                <a:spcPts val="0"/>
              </a:spcAft>
              <a:buSzPts val="1200"/>
              <a:buFont typeface="Inter"/>
              <a:buNone/>
              <a:defRPr sz="1200"/>
            </a:lvl7pPr>
            <a:lvl8pPr lvl="7">
              <a:spcBef>
                <a:spcPts val="0"/>
              </a:spcBef>
              <a:spcAft>
                <a:spcPts val="0"/>
              </a:spcAft>
              <a:buSzPts val="1200"/>
              <a:buFont typeface="Inter"/>
              <a:buNone/>
              <a:defRPr sz="1200"/>
            </a:lvl8pPr>
            <a:lvl9pPr lvl="8">
              <a:spcBef>
                <a:spcPts val="0"/>
              </a:spcBef>
              <a:spcAft>
                <a:spcPts val="0"/>
              </a:spcAft>
              <a:buSzPts val="1200"/>
              <a:buFont typeface="Inter"/>
              <a:buNone/>
              <a:defRPr sz="1200"/>
            </a:lvl9pPr>
          </a:lstStyle>
          <a:p>
            <a:endParaRPr/>
          </a:p>
        </p:txBody>
      </p:sp>
      <p:sp>
        <p:nvSpPr>
          <p:cNvPr id="185" name="Google Shape;185;p21"/>
          <p:cNvSpPr txBox="1">
            <a:spLocks noGrp="1"/>
          </p:cNvSpPr>
          <p:nvPr>
            <p:ph type="subTitle" idx="4"/>
          </p:nvPr>
        </p:nvSpPr>
        <p:spPr>
          <a:xfrm>
            <a:off x="228600" y="3158550"/>
            <a:ext cx="1974900" cy="170700"/>
          </a:xfrm>
          <a:prstGeom prst="rect">
            <a:avLst/>
          </a:prstGeom>
        </p:spPr>
        <p:txBody>
          <a:bodyPr spcFirstLastPara="1" wrap="square" lIns="182875" tIns="0" rIns="0" bIns="0" anchor="t" anchorCtr="0">
            <a:noAutofit/>
          </a:bodyPr>
          <a:lstStyle>
            <a:lvl1pPr lvl="0">
              <a:spcBef>
                <a:spcPts val="0"/>
              </a:spcBef>
              <a:spcAft>
                <a:spcPts val="0"/>
              </a:spcAft>
              <a:buNone/>
              <a:defRPr sz="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186" name="Google Shape;186;p21"/>
          <p:cNvSpPr txBox="1">
            <a:spLocks noGrp="1"/>
          </p:cNvSpPr>
          <p:nvPr>
            <p:ph type="body" idx="5"/>
          </p:nvPr>
        </p:nvSpPr>
        <p:spPr>
          <a:xfrm>
            <a:off x="6813900" y="1611825"/>
            <a:ext cx="2101500" cy="1632000"/>
          </a:xfrm>
          <a:prstGeom prst="rect">
            <a:avLst/>
          </a:prstGeom>
        </p:spPr>
        <p:txBody>
          <a:bodyPr spcFirstLastPara="1" wrap="square" lIns="0" tIns="0" rIns="182875" bIns="0" anchor="t" anchorCtr="0">
            <a:noAutofit/>
          </a:bodyPr>
          <a:lstStyle>
            <a:lvl1pPr marL="457200" lvl="0" indent="-292100">
              <a:lnSpc>
                <a:spcPct val="100000"/>
              </a:lnSpc>
              <a:spcBef>
                <a:spcPts val="0"/>
              </a:spcBef>
              <a:spcAft>
                <a:spcPts val="0"/>
              </a:spcAft>
              <a:buClr>
                <a:schemeClr val="dk2"/>
              </a:buClr>
              <a:buSzPts val="1000"/>
              <a:buChar char="●"/>
              <a:defRPr sz="1000">
                <a:solidFill>
                  <a:schemeClr val="dk2"/>
                </a:solidFill>
              </a:defRPr>
            </a:lvl1pPr>
            <a:lvl2pPr marL="914400" lvl="1" indent="-292100">
              <a:lnSpc>
                <a:spcPct val="100000"/>
              </a:lnSpc>
              <a:spcBef>
                <a:spcPts val="0"/>
              </a:spcBef>
              <a:spcAft>
                <a:spcPts val="0"/>
              </a:spcAft>
              <a:buClr>
                <a:schemeClr val="dk2"/>
              </a:buClr>
              <a:buSzPts val="1000"/>
              <a:buChar char="○"/>
              <a:defRPr sz="1000">
                <a:solidFill>
                  <a:schemeClr val="dk2"/>
                </a:solidFill>
              </a:defRPr>
            </a:lvl2pPr>
            <a:lvl3pPr marL="1371600" lvl="2" indent="-292100">
              <a:lnSpc>
                <a:spcPct val="100000"/>
              </a:lnSpc>
              <a:spcBef>
                <a:spcPts val="0"/>
              </a:spcBef>
              <a:spcAft>
                <a:spcPts val="0"/>
              </a:spcAft>
              <a:buClr>
                <a:schemeClr val="dk2"/>
              </a:buClr>
              <a:buSzPts val="1000"/>
              <a:buChar char="■"/>
              <a:defRPr sz="1000">
                <a:solidFill>
                  <a:schemeClr val="dk2"/>
                </a:solidFill>
              </a:defRPr>
            </a:lvl3pPr>
            <a:lvl4pPr marL="1828800" lvl="3" indent="-292100">
              <a:lnSpc>
                <a:spcPct val="100000"/>
              </a:lnSpc>
              <a:spcBef>
                <a:spcPts val="0"/>
              </a:spcBef>
              <a:spcAft>
                <a:spcPts val="0"/>
              </a:spcAft>
              <a:buClr>
                <a:schemeClr val="dk2"/>
              </a:buClr>
              <a:buSzPts val="1000"/>
              <a:buChar char="●"/>
              <a:defRPr sz="1000">
                <a:solidFill>
                  <a:schemeClr val="dk2"/>
                </a:solidFill>
              </a:defRPr>
            </a:lvl4pPr>
            <a:lvl5pPr marL="2286000" lvl="4" indent="-292100">
              <a:lnSpc>
                <a:spcPct val="100000"/>
              </a:lnSpc>
              <a:spcBef>
                <a:spcPts val="0"/>
              </a:spcBef>
              <a:spcAft>
                <a:spcPts val="0"/>
              </a:spcAft>
              <a:buClr>
                <a:schemeClr val="dk2"/>
              </a:buClr>
              <a:buSzPts val="1000"/>
              <a:buChar char="○"/>
              <a:defRPr sz="1000">
                <a:solidFill>
                  <a:schemeClr val="dk2"/>
                </a:solidFill>
              </a:defRPr>
            </a:lvl5pPr>
            <a:lvl6pPr marL="2743200" lvl="5" indent="-292100">
              <a:lnSpc>
                <a:spcPct val="100000"/>
              </a:lnSpc>
              <a:spcBef>
                <a:spcPts val="0"/>
              </a:spcBef>
              <a:spcAft>
                <a:spcPts val="0"/>
              </a:spcAft>
              <a:buClr>
                <a:schemeClr val="dk2"/>
              </a:buClr>
              <a:buSzPts val="1000"/>
              <a:buChar char="■"/>
              <a:defRPr sz="1000">
                <a:solidFill>
                  <a:schemeClr val="dk2"/>
                </a:solidFill>
              </a:defRPr>
            </a:lvl6pPr>
            <a:lvl7pPr marL="3200400" lvl="6" indent="-292100">
              <a:lnSpc>
                <a:spcPct val="100000"/>
              </a:lnSpc>
              <a:spcBef>
                <a:spcPts val="0"/>
              </a:spcBef>
              <a:spcAft>
                <a:spcPts val="0"/>
              </a:spcAft>
              <a:buClr>
                <a:schemeClr val="dk2"/>
              </a:buClr>
              <a:buSzPts val="1000"/>
              <a:buChar char="●"/>
              <a:defRPr sz="1000">
                <a:solidFill>
                  <a:schemeClr val="dk2"/>
                </a:solidFill>
              </a:defRPr>
            </a:lvl7pPr>
            <a:lvl8pPr marL="3657600" lvl="7" indent="-292100">
              <a:lnSpc>
                <a:spcPct val="100000"/>
              </a:lnSpc>
              <a:spcBef>
                <a:spcPts val="0"/>
              </a:spcBef>
              <a:spcAft>
                <a:spcPts val="0"/>
              </a:spcAft>
              <a:buClr>
                <a:schemeClr val="dk2"/>
              </a:buClr>
              <a:buSzPts val="1000"/>
              <a:buChar char="○"/>
              <a:defRPr sz="1000">
                <a:solidFill>
                  <a:schemeClr val="dk2"/>
                </a:solidFill>
              </a:defRPr>
            </a:lvl8pPr>
            <a:lvl9pPr marL="4114800" lvl="8" indent="-292100">
              <a:lnSpc>
                <a:spcPct val="100000"/>
              </a:lnSpc>
              <a:spcBef>
                <a:spcPts val="0"/>
              </a:spcBef>
              <a:spcAft>
                <a:spcPts val="0"/>
              </a:spcAft>
              <a:buClr>
                <a:schemeClr val="dk2"/>
              </a:buClr>
              <a:buSzPts val="1000"/>
              <a:buChar char="■"/>
              <a:defRPr sz="1000">
                <a:solidFill>
                  <a:schemeClr val="dk2"/>
                </a:solidFill>
              </a:defRPr>
            </a:lvl9pPr>
          </a:lstStyle>
          <a:p>
            <a:endParaRPr/>
          </a:p>
        </p:txBody>
      </p:sp>
      <p:sp>
        <p:nvSpPr>
          <p:cNvPr id="187" name="Google Shape;187;p21"/>
          <p:cNvSpPr txBox="1">
            <a:spLocks noGrp="1"/>
          </p:cNvSpPr>
          <p:nvPr>
            <p:ph type="subTitle" idx="6"/>
          </p:nvPr>
        </p:nvSpPr>
        <p:spPr>
          <a:xfrm>
            <a:off x="2329800" y="3937425"/>
            <a:ext cx="1974900" cy="416100"/>
          </a:xfrm>
          <a:prstGeom prst="rect">
            <a:avLst/>
          </a:prstGeom>
        </p:spPr>
        <p:txBody>
          <a:bodyPr spcFirstLastPara="1" wrap="square" lIns="0" tIns="0" rIns="0" bIns="0" anchor="t" anchorCtr="0">
            <a:noAutofit/>
          </a:bodyPr>
          <a:lstStyle>
            <a:lvl1pPr lvl="0">
              <a:spcBef>
                <a:spcPts val="0"/>
              </a:spcBef>
              <a:spcAft>
                <a:spcPts val="0"/>
              </a:spcAft>
              <a:buNone/>
              <a:defRPr sz="3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188" name="Google Shape;188;p21"/>
          <p:cNvSpPr txBox="1">
            <a:spLocks noGrp="1"/>
          </p:cNvSpPr>
          <p:nvPr>
            <p:ph type="subTitle" idx="7"/>
          </p:nvPr>
        </p:nvSpPr>
        <p:spPr>
          <a:xfrm>
            <a:off x="2329800" y="4382000"/>
            <a:ext cx="1974900" cy="170700"/>
          </a:xfrm>
          <a:prstGeom prst="rect">
            <a:avLst/>
          </a:prstGeom>
        </p:spPr>
        <p:txBody>
          <a:bodyPr spcFirstLastPara="1" wrap="square" lIns="0" tIns="0" rIns="0" bIns="0" anchor="t" anchorCtr="0">
            <a:noAutofit/>
          </a:bodyPr>
          <a:lstStyle>
            <a:lvl1pPr lvl="0" algn="l">
              <a:spcBef>
                <a:spcPts val="0"/>
              </a:spcBef>
              <a:spcAft>
                <a:spcPts val="0"/>
              </a:spcAft>
              <a:buNone/>
              <a:defRPr sz="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189" name="Google Shape;189;p21"/>
          <p:cNvSpPr txBox="1">
            <a:spLocks noGrp="1"/>
          </p:cNvSpPr>
          <p:nvPr>
            <p:ph type="subTitle" idx="8"/>
          </p:nvPr>
        </p:nvSpPr>
        <p:spPr>
          <a:xfrm>
            <a:off x="228600" y="3677848"/>
            <a:ext cx="1974900" cy="170700"/>
          </a:xfrm>
          <a:prstGeom prst="rect">
            <a:avLst/>
          </a:prstGeom>
        </p:spPr>
        <p:txBody>
          <a:bodyPr spcFirstLastPara="1" wrap="square" lIns="0" tIns="0" rIns="0" bIns="0" anchor="t" anchorCtr="0">
            <a:noAutofit/>
          </a:bodyPr>
          <a:lstStyle>
            <a:lvl1pPr lvl="0">
              <a:spcBef>
                <a:spcPts val="0"/>
              </a:spcBef>
              <a:spcAft>
                <a:spcPts val="0"/>
              </a:spcAft>
              <a:buNone/>
              <a:defRPr sz="1400">
                <a:solidFill>
                  <a:schemeClr val="accent3"/>
                </a:solidFill>
                <a:latin typeface="Afacad Flux SemiBold"/>
                <a:ea typeface="Afacad Flux SemiBold"/>
                <a:cs typeface="Afacad Flux SemiBold"/>
                <a:sym typeface="Afacad Flux SemiBold"/>
              </a:defRPr>
            </a:lvl1pPr>
            <a:lvl2pPr lvl="1">
              <a:spcBef>
                <a:spcPts val="0"/>
              </a:spcBef>
              <a:spcAft>
                <a:spcPts val="0"/>
              </a:spcAft>
              <a:buClr>
                <a:schemeClr val="accent3"/>
              </a:buClr>
              <a:buSzPts val="1200"/>
              <a:buFont typeface="Inter"/>
              <a:buNone/>
              <a:defRPr sz="1200">
                <a:solidFill>
                  <a:schemeClr val="accent3"/>
                </a:solidFill>
              </a:defRPr>
            </a:lvl2pPr>
            <a:lvl3pPr lvl="2">
              <a:spcBef>
                <a:spcPts val="0"/>
              </a:spcBef>
              <a:spcAft>
                <a:spcPts val="0"/>
              </a:spcAft>
              <a:buClr>
                <a:schemeClr val="accent3"/>
              </a:buClr>
              <a:buSzPts val="1200"/>
              <a:buFont typeface="Inter"/>
              <a:buNone/>
              <a:defRPr sz="1200">
                <a:solidFill>
                  <a:schemeClr val="accent3"/>
                </a:solidFill>
              </a:defRPr>
            </a:lvl3pPr>
            <a:lvl4pPr lvl="3">
              <a:spcBef>
                <a:spcPts val="0"/>
              </a:spcBef>
              <a:spcAft>
                <a:spcPts val="0"/>
              </a:spcAft>
              <a:buClr>
                <a:schemeClr val="accent3"/>
              </a:buClr>
              <a:buSzPts val="1200"/>
              <a:buFont typeface="Inter"/>
              <a:buNone/>
              <a:defRPr sz="1200">
                <a:solidFill>
                  <a:schemeClr val="accent3"/>
                </a:solidFill>
              </a:defRPr>
            </a:lvl4pPr>
            <a:lvl5pPr lvl="4">
              <a:spcBef>
                <a:spcPts val="0"/>
              </a:spcBef>
              <a:spcAft>
                <a:spcPts val="0"/>
              </a:spcAft>
              <a:buClr>
                <a:schemeClr val="accent3"/>
              </a:buClr>
              <a:buSzPts val="1200"/>
              <a:buFont typeface="Inter"/>
              <a:buNone/>
              <a:defRPr sz="1200">
                <a:solidFill>
                  <a:schemeClr val="accent3"/>
                </a:solidFill>
              </a:defRPr>
            </a:lvl5pPr>
            <a:lvl6pPr lvl="5">
              <a:spcBef>
                <a:spcPts val="0"/>
              </a:spcBef>
              <a:spcAft>
                <a:spcPts val="0"/>
              </a:spcAft>
              <a:buClr>
                <a:schemeClr val="accent3"/>
              </a:buClr>
              <a:buSzPts val="1200"/>
              <a:buFont typeface="Inter"/>
              <a:buNone/>
              <a:defRPr sz="1200">
                <a:solidFill>
                  <a:schemeClr val="accent3"/>
                </a:solidFill>
              </a:defRPr>
            </a:lvl6pPr>
            <a:lvl7pPr lvl="6">
              <a:spcBef>
                <a:spcPts val="0"/>
              </a:spcBef>
              <a:spcAft>
                <a:spcPts val="0"/>
              </a:spcAft>
              <a:buClr>
                <a:schemeClr val="accent3"/>
              </a:buClr>
              <a:buSzPts val="1200"/>
              <a:buFont typeface="Inter"/>
              <a:buNone/>
              <a:defRPr sz="1200">
                <a:solidFill>
                  <a:schemeClr val="accent3"/>
                </a:solidFill>
              </a:defRPr>
            </a:lvl7pPr>
            <a:lvl8pPr lvl="7">
              <a:spcBef>
                <a:spcPts val="0"/>
              </a:spcBef>
              <a:spcAft>
                <a:spcPts val="0"/>
              </a:spcAft>
              <a:buClr>
                <a:schemeClr val="accent3"/>
              </a:buClr>
              <a:buSzPts val="1200"/>
              <a:buFont typeface="Inter"/>
              <a:buNone/>
              <a:defRPr sz="1200">
                <a:solidFill>
                  <a:schemeClr val="accent3"/>
                </a:solidFill>
              </a:defRPr>
            </a:lvl8pPr>
            <a:lvl9pPr lvl="8">
              <a:spcBef>
                <a:spcPts val="0"/>
              </a:spcBef>
              <a:spcAft>
                <a:spcPts val="0"/>
              </a:spcAft>
              <a:buClr>
                <a:schemeClr val="accent3"/>
              </a:buClr>
              <a:buSzPts val="1200"/>
              <a:buFont typeface="Inter"/>
              <a:buNone/>
              <a:defRPr sz="1200">
                <a:solidFill>
                  <a:schemeClr val="accent3"/>
                </a:solidFill>
              </a:defRPr>
            </a:lvl9pPr>
          </a:lstStyle>
          <a:p>
            <a:endParaRPr/>
          </a:p>
        </p:txBody>
      </p:sp>
      <p:sp>
        <p:nvSpPr>
          <p:cNvPr id="190" name="Google Shape;190;p21"/>
          <p:cNvSpPr txBox="1">
            <a:spLocks noGrp="1"/>
          </p:cNvSpPr>
          <p:nvPr>
            <p:ph type="subTitle" idx="9"/>
          </p:nvPr>
        </p:nvSpPr>
        <p:spPr>
          <a:xfrm>
            <a:off x="228600" y="3937425"/>
            <a:ext cx="1974900" cy="416100"/>
          </a:xfrm>
          <a:prstGeom prst="rect">
            <a:avLst/>
          </a:prstGeom>
        </p:spPr>
        <p:txBody>
          <a:bodyPr spcFirstLastPara="1" wrap="square" lIns="0" tIns="0" rIns="0" bIns="0" anchor="t" anchorCtr="0">
            <a:noAutofit/>
          </a:bodyPr>
          <a:lstStyle>
            <a:lvl1pPr lvl="0">
              <a:spcBef>
                <a:spcPts val="0"/>
              </a:spcBef>
              <a:spcAft>
                <a:spcPts val="0"/>
              </a:spcAft>
              <a:buNone/>
              <a:defRPr sz="3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191" name="Google Shape;191;p21"/>
          <p:cNvSpPr txBox="1">
            <a:spLocks noGrp="1"/>
          </p:cNvSpPr>
          <p:nvPr>
            <p:ph type="subTitle" idx="13"/>
          </p:nvPr>
        </p:nvSpPr>
        <p:spPr>
          <a:xfrm>
            <a:off x="228600" y="4382000"/>
            <a:ext cx="1974900" cy="1707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192" name="Google Shape;192;p21"/>
          <p:cNvSpPr txBox="1">
            <a:spLocks noGrp="1"/>
          </p:cNvSpPr>
          <p:nvPr>
            <p:ph type="subTitle" idx="14"/>
          </p:nvPr>
        </p:nvSpPr>
        <p:spPr>
          <a:xfrm>
            <a:off x="4328100" y="3937425"/>
            <a:ext cx="1974900" cy="416100"/>
          </a:xfrm>
          <a:prstGeom prst="rect">
            <a:avLst/>
          </a:prstGeom>
        </p:spPr>
        <p:txBody>
          <a:bodyPr spcFirstLastPara="1" wrap="square" lIns="0" tIns="0" rIns="0" bIns="0" anchor="t" anchorCtr="0">
            <a:noAutofit/>
          </a:bodyPr>
          <a:lstStyle>
            <a:lvl1pPr lvl="0">
              <a:spcBef>
                <a:spcPts val="0"/>
              </a:spcBef>
              <a:spcAft>
                <a:spcPts val="0"/>
              </a:spcAft>
              <a:buNone/>
              <a:defRPr sz="3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193" name="Google Shape;193;p21"/>
          <p:cNvSpPr txBox="1">
            <a:spLocks noGrp="1"/>
          </p:cNvSpPr>
          <p:nvPr>
            <p:ph type="subTitle" idx="15"/>
          </p:nvPr>
        </p:nvSpPr>
        <p:spPr>
          <a:xfrm>
            <a:off x="4328100" y="4382000"/>
            <a:ext cx="1974900" cy="1707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194" name="Google Shape;194;p21"/>
          <p:cNvSpPr txBox="1">
            <a:spLocks noGrp="1"/>
          </p:cNvSpPr>
          <p:nvPr>
            <p:ph type="subTitle" idx="16"/>
          </p:nvPr>
        </p:nvSpPr>
        <p:spPr>
          <a:xfrm>
            <a:off x="6720000" y="3848538"/>
            <a:ext cx="1974900" cy="416100"/>
          </a:xfrm>
          <a:prstGeom prst="rect">
            <a:avLst/>
          </a:prstGeom>
        </p:spPr>
        <p:txBody>
          <a:bodyPr spcFirstLastPara="1" wrap="square" lIns="0" tIns="0" rIns="0" bIns="0" anchor="t" anchorCtr="0">
            <a:noAutofit/>
          </a:bodyPr>
          <a:lstStyle>
            <a:lvl1pPr lvl="0">
              <a:spcBef>
                <a:spcPts val="0"/>
              </a:spcBef>
              <a:spcAft>
                <a:spcPts val="0"/>
              </a:spcAft>
              <a:buNone/>
              <a:defRPr sz="3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9pPr>
          </a:lstStyle>
          <a:p>
            <a:endParaRPr/>
          </a:p>
        </p:txBody>
      </p:sp>
      <p:sp>
        <p:nvSpPr>
          <p:cNvPr id="195" name="Google Shape;195;p21"/>
          <p:cNvSpPr txBox="1">
            <a:spLocks noGrp="1"/>
          </p:cNvSpPr>
          <p:nvPr>
            <p:ph type="subTitle" idx="17"/>
          </p:nvPr>
        </p:nvSpPr>
        <p:spPr>
          <a:xfrm>
            <a:off x="6720000" y="4382000"/>
            <a:ext cx="1974900" cy="170700"/>
          </a:xfrm>
          <a:prstGeom prst="rect">
            <a:avLst/>
          </a:prstGeom>
        </p:spPr>
        <p:txBody>
          <a:bodyPr spcFirstLastPara="1" wrap="square" lIns="0" tIns="0" rIns="0" bIns="0" anchor="t" anchorCtr="0">
            <a:noAutofit/>
          </a:bodyPr>
          <a:lstStyle>
            <a:lvl1pPr lvl="0">
              <a:spcBef>
                <a:spcPts val="0"/>
              </a:spcBef>
              <a:spcAft>
                <a:spcPts val="0"/>
              </a:spcAft>
              <a:buNone/>
              <a:defRPr sz="8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9pPr>
          </a:lstStyle>
          <a:p>
            <a:endParaRPr/>
          </a:p>
        </p:txBody>
      </p:sp>
      <p:sp>
        <p:nvSpPr>
          <p:cNvPr id="196" name="Google Shape;196;p21"/>
          <p:cNvSpPr txBox="1">
            <a:spLocks noGrp="1"/>
          </p:cNvSpPr>
          <p:nvPr>
            <p:ph type="title"/>
          </p:nvPr>
        </p:nvSpPr>
        <p:spPr>
          <a:xfrm>
            <a:off x="228600" y="457200"/>
            <a:ext cx="57609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a:endParaRPr/>
          </a:p>
        </p:txBody>
      </p:sp>
      <p:sp>
        <p:nvSpPr>
          <p:cNvPr id="197" name="Google Shape;197;p21"/>
          <p:cNvSpPr txBox="1">
            <a:spLocks noGrp="1"/>
          </p:cNvSpPr>
          <p:nvPr>
            <p:ph type="subTitle" idx="18"/>
          </p:nvPr>
        </p:nvSpPr>
        <p:spPr>
          <a:xfrm>
            <a:off x="3337932" y="1966725"/>
            <a:ext cx="2834700" cy="828900"/>
          </a:xfrm>
          <a:prstGeom prst="rect">
            <a:avLst/>
          </a:prstGeom>
        </p:spPr>
        <p:txBody>
          <a:bodyPr spcFirstLastPara="1" wrap="square" lIns="182875" tIns="0" rIns="0" bIns="0" anchor="ctr" anchorCtr="0">
            <a:noAutofit/>
          </a:bodyPr>
          <a:lstStyle>
            <a:lvl1pPr lvl="0">
              <a:spcBef>
                <a:spcPts val="0"/>
              </a:spcBef>
              <a:spcAft>
                <a:spcPts val="0"/>
              </a:spcAft>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198" name="Google Shape;198;p21"/>
          <p:cNvSpPr txBox="1">
            <a:spLocks noGrp="1"/>
          </p:cNvSpPr>
          <p:nvPr>
            <p:ph type="subTitle" idx="19"/>
          </p:nvPr>
        </p:nvSpPr>
        <p:spPr>
          <a:xfrm>
            <a:off x="3337932" y="1611825"/>
            <a:ext cx="2834700" cy="354900"/>
          </a:xfrm>
          <a:prstGeom prst="rect">
            <a:avLst/>
          </a:prstGeom>
        </p:spPr>
        <p:txBody>
          <a:bodyPr spcFirstLastPara="1" wrap="square" lIns="182875" tIns="182875" rIns="182875" bIns="91425" anchor="t" anchorCtr="0">
            <a:noAutofit/>
          </a:bodyPr>
          <a:lstStyle>
            <a:lvl1pPr lvl="0">
              <a:spcBef>
                <a:spcPts val="0"/>
              </a:spcBef>
              <a:spcAft>
                <a:spcPts val="0"/>
              </a:spcAft>
              <a:buNone/>
              <a:defRPr sz="10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199" name="Google Shape;199;p21"/>
          <p:cNvSpPr txBox="1">
            <a:spLocks noGrp="1"/>
          </p:cNvSpPr>
          <p:nvPr>
            <p:ph type="subTitle" idx="20"/>
          </p:nvPr>
        </p:nvSpPr>
        <p:spPr>
          <a:xfrm>
            <a:off x="3337932" y="2876550"/>
            <a:ext cx="1974900" cy="170700"/>
          </a:xfrm>
          <a:prstGeom prst="rect">
            <a:avLst/>
          </a:prstGeom>
        </p:spPr>
        <p:txBody>
          <a:bodyPr spcFirstLastPara="1" wrap="square" lIns="182875" tIns="0" rIns="0" bIns="0" anchor="t" anchorCtr="0">
            <a:noAutofit/>
          </a:bodyPr>
          <a:lstStyle>
            <a:lvl1pPr lvl="0">
              <a:spcBef>
                <a:spcPts val="0"/>
              </a:spcBef>
              <a:spcAft>
                <a:spcPts val="0"/>
              </a:spcAft>
              <a:buNone/>
              <a:defRPr sz="18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200" name="Google Shape;200;p21"/>
          <p:cNvSpPr txBox="1">
            <a:spLocks noGrp="1"/>
          </p:cNvSpPr>
          <p:nvPr>
            <p:ph type="subTitle" idx="21"/>
          </p:nvPr>
        </p:nvSpPr>
        <p:spPr>
          <a:xfrm>
            <a:off x="3337932" y="3158550"/>
            <a:ext cx="1974900" cy="170700"/>
          </a:xfrm>
          <a:prstGeom prst="rect">
            <a:avLst/>
          </a:prstGeom>
        </p:spPr>
        <p:txBody>
          <a:bodyPr spcFirstLastPara="1" wrap="square" lIns="182875" tIns="0" rIns="0" bIns="0" anchor="t" anchorCtr="0">
            <a:noAutofit/>
          </a:bodyPr>
          <a:lstStyle>
            <a:lvl1pPr lvl="0">
              <a:spcBef>
                <a:spcPts val="0"/>
              </a:spcBef>
              <a:spcAft>
                <a:spcPts val="0"/>
              </a:spcAft>
              <a:buNone/>
              <a:defRPr sz="8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grpSp>
        <p:nvGrpSpPr>
          <p:cNvPr id="201" name="Google Shape;201;p21"/>
          <p:cNvGrpSpPr/>
          <p:nvPr/>
        </p:nvGrpSpPr>
        <p:grpSpPr>
          <a:xfrm rot="2700000">
            <a:off x="6193285" y="4054405"/>
            <a:ext cx="250839" cy="250839"/>
            <a:chOff x="6251786" y="659047"/>
            <a:chExt cx="250842" cy="250842"/>
          </a:xfrm>
        </p:grpSpPr>
        <p:sp>
          <p:nvSpPr>
            <p:cNvPr id="202" name="Google Shape;202;p21"/>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Inter"/>
                <a:ea typeface="Inter"/>
                <a:cs typeface="Inter"/>
                <a:sym typeface="Inter"/>
              </a:endParaRPr>
            </a:p>
          </p:txBody>
        </p:sp>
        <p:sp>
          <p:nvSpPr>
            <p:cNvPr id="203" name="Google Shape;203;p21"/>
            <p:cNvSpPr/>
            <p:nvPr/>
          </p:nvSpPr>
          <p:spPr>
            <a:xfrm>
              <a:off x="6436525" y="699100"/>
              <a:ext cx="267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Inter"/>
                <a:ea typeface="Inter"/>
                <a:cs typeface="Inter"/>
                <a:sym typeface="Inter"/>
              </a:endParaRPr>
            </a:p>
          </p:txBody>
        </p:sp>
        <p:sp>
          <p:nvSpPr>
            <p:cNvPr id="204" name="Google Shape;204;p21"/>
            <p:cNvSpPr/>
            <p:nvPr/>
          </p:nvSpPr>
          <p:spPr>
            <a:xfrm rot="5400000">
              <a:off x="6390925" y="652300"/>
              <a:ext cx="255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Inter"/>
                <a:ea typeface="Inter"/>
                <a:cs typeface="Inter"/>
                <a:sym typeface="Inter"/>
              </a:endParaRPr>
            </a:p>
          </p:txBody>
        </p:sp>
      </p:grpSp>
      <p:sp>
        <p:nvSpPr>
          <p:cNvPr id="205" name="Google Shape;205;p21"/>
          <p:cNvSpPr txBox="1">
            <a:spLocks noGrp="1"/>
          </p:cNvSpPr>
          <p:nvPr>
            <p:ph type="subTitle" idx="22"/>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SzPts val="600"/>
              <a:buFont typeface="Inter"/>
              <a:buNone/>
              <a:defRPr/>
            </a:lvl1pPr>
            <a:lvl2pPr lvl="1" algn="r">
              <a:spcBef>
                <a:spcPts val="0"/>
              </a:spcBef>
              <a:spcAft>
                <a:spcPts val="0"/>
              </a:spcAft>
              <a:buSzPts val="1400"/>
              <a:buFont typeface="Inter"/>
              <a:buNone/>
              <a:defRPr/>
            </a:lvl2pPr>
            <a:lvl3pPr lvl="2" algn="r">
              <a:spcBef>
                <a:spcPts val="0"/>
              </a:spcBef>
              <a:spcAft>
                <a:spcPts val="0"/>
              </a:spcAft>
              <a:buSzPts val="1400"/>
              <a:buFont typeface="Inter"/>
              <a:buNone/>
              <a:defRPr/>
            </a:lvl3pPr>
            <a:lvl4pPr lvl="3" algn="r">
              <a:spcBef>
                <a:spcPts val="0"/>
              </a:spcBef>
              <a:spcAft>
                <a:spcPts val="0"/>
              </a:spcAft>
              <a:buSzPts val="1400"/>
              <a:buFont typeface="Inter"/>
              <a:buNone/>
              <a:defRPr/>
            </a:lvl4pPr>
            <a:lvl5pPr lvl="4" algn="r">
              <a:spcBef>
                <a:spcPts val="0"/>
              </a:spcBef>
              <a:spcAft>
                <a:spcPts val="0"/>
              </a:spcAft>
              <a:buSzPts val="1400"/>
              <a:buFont typeface="Inter"/>
              <a:buNone/>
              <a:defRPr/>
            </a:lvl5pPr>
            <a:lvl6pPr lvl="5" algn="r">
              <a:spcBef>
                <a:spcPts val="0"/>
              </a:spcBef>
              <a:spcAft>
                <a:spcPts val="0"/>
              </a:spcAft>
              <a:buSzPts val="1400"/>
              <a:buFont typeface="Inter"/>
              <a:buNone/>
              <a:defRPr/>
            </a:lvl6pPr>
            <a:lvl7pPr lvl="6" algn="r">
              <a:spcBef>
                <a:spcPts val="0"/>
              </a:spcBef>
              <a:spcAft>
                <a:spcPts val="0"/>
              </a:spcAft>
              <a:buSzPts val="1400"/>
              <a:buFont typeface="Inter"/>
              <a:buNone/>
              <a:defRPr/>
            </a:lvl7pPr>
            <a:lvl8pPr lvl="7" algn="r">
              <a:spcBef>
                <a:spcPts val="0"/>
              </a:spcBef>
              <a:spcAft>
                <a:spcPts val="0"/>
              </a:spcAft>
              <a:buSzPts val="1400"/>
              <a:buFont typeface="Inter"/>
              <a:buNone/>
              <a:defRPr/>
            </a:lvl8pPr>
            <a:lvl9pPr lvl="8" algn="r">
              <a:spcBef>
                <a:spcPts val="0"/>
              </a:spcBef>
              <a:spcAft>
                <a:spcPts val="0"/>
              </a:spcAft>
              <a:buSzPts val="1400"/>
              <a:buFont typeface="Inter"/>
              <a:buNone/>
              <a:defRPr/>
            </a:lvl9pPr>
          </a:lstStyle>
          <a:p>
            <a:endParaRPr/>
          </a:p>
        </p:txBody>
      </p:sp>
      <p:sp>
        <p:nvSpPr>
          <p:cNvPr id="206" name="Google Shape;206;p21"/>
          <p:cNvSpPr txBox="1">
            <a:spLocks noGrp="1"/>
          </p:cNvSpPr>
          <p:nvPr>
            <p:ph type="subTitle" idx="23"/>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207" name="Google Shape;207;p21"/>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208" name="Google Shape;208;p21"/>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6 cards">
  <p:cSld name="BLANK_1_1_1_1_1_1_1_1_1_1_1_1_1_1_1_1_1_2">
    <p:bg>
      <p:bgPr>
        <a:solidFill>
          <a:schemeClr val="lt2"/>
        </a:solidFill>
        <a:effectLst/>
      </p:bgPr>
    </p:bg>
    <p:spTree>
      <p:nvGrpSpPr>
        <p:cNvPr id="1" name="Shape 209"/>
        <p:cNvGrpSpPr/>
        <p:nvPr/>
      </p:nvGrpSpPr>
      <p:grpSpPr>
        <a:xfrm>
          <a:off x="0" y="0"/>
          <a:ext cx="0" cy="0"/>
          <a:chOff x="0" y="0"/>
          <a:chExt cx="0" cy="0"/>
        </a:xfrm>
      </p:grpSpPr>
      <p:sp>
        <p:nvSpPr>
          <p:cNvPr id="210" name="Google Shape;210;p22"/>
          <p:cNvSpPr>
            <a:spLocks noGrp="1"/>
          </p:cNvSpPr>
          <p:nvPr>
            <p:ph type="pic" idx="2"/>
          </p:nvPr>
        </p:nvSpPr>
        <p:spPr>
          <a:xfrm>
            <a:off x="2604225" y="636025"/>
            <a:ext cx="775500" cy="777300"/>
          </a:xfrm>
          <a:prstGeom prst="roundRect">
            <a:avLst>
              <a:gd name="adj" fmla="val 30222"/>
            </a:avLst>
          </a:prstGeom>
          <a:noFill/>
          <a:ln>
            <a:noFill/>
          </a:ln>
        </p:spPr>
        <p:txBody>
          <a:bodyPr/>
          <a:lstStyle/>
          <a:p>
            <a:endParaRPr lang="en-GB"/>
          </a:p>
        </p:txBody>
      </p:sp>
      <p:sp>
        <p:nvSpPr>
          <p:cNvPr id="211" name="Google Shape;211;p22"/>
          <p:cNvSpPr>
            <a:spLocks noGrp="1"/>
          </p:cNvSpPr>
          <p:nvPr>
            <p:ph type="pic" idx="3"/>
          </p:nvPr>
        </p:nvSpPr>
        <p:spPr>
          <a:xfrm>
            <a:off x="4799225" y="636025"/>
            <a:ext cx="775500" cy="777300"/>
          </a:xfrm>
          <a:prstGeom prst="roundRect">
            <a:avLst>
              <a:gd name="adj" fmla="val 30222"/>
            </a:avLst>
          </a:prstGeom>
          <a:noFill/>
          <a:ln>
            <a:noFill/>
          </a:ln>
        </p:spPr>
        <p:txBody>
          <a:bodyPr/>
          <a:lstStyle/>
          <a:p>
            <a:endParaRPr lang="en-GB"/>
          </a:p>
        </p:txBody>
      </p:sp>
      <p:sp>
        <p:nvSpPr>
          <p:cNvPr id="212" name="Google Shape;212;p22"/>
          <p:cNvSpPr>
            <a:spLocks noGrp="1"/>
          </p:cNvSpPr>
          <p:nvPr>
            <p:ph type="pic" idx="4"/>
          </p:nvPr>
        </p:nvSpPr>
        <p:spPr>
          <a:xfrm>
            <a:off x="6994225" y="636025"/>
            <a:ext cx="775500" cy="777300"/>
          </a:xfrm>
          <a:prstGeom prst="roundRect">
            <a:avLst>
              <a:gd name="adj" fmla="val 30222"/>
            </a:avLst>
          </a:prstGeom>
          <a:noFill/>
          <a:ln>
            <a:noFill/>
          </a:ln>
        </p:spPr>
        <p:txBody>
          <a:bodyPr/>
          <a:lstStyle/>
          <a:p>
            <a:endParaRPr lang="en-GB"/>
          </a:p>
        </p:txBody>
      </p:sp>
      <p:sp>
        <p:nvSpPr>
          <p:cNvPr id="213" name="Google Shape;213;p22"/>
          <p:cNvSpPr>
            <a:spLocks noGrp="1"/>
          </p:cNvSpPr>
          <p:nvPr>
            <p:ph type="pic" idx="5"/>
          </p:nvPr>
        </p:nvSpPr>
        <p:spPr>
          <a:xfrm>
            <a:off x="2604225" y="2794350"/>
            <a:ext cx="775500" cy="777300"/>
          </a:xfrm>
          <a:prstGeom prst="roundRect">
            <a:avLst>
              <a:gd name="adj" fmla="val 30222"/>
            </a:avLst>
          </a:prstGeom>
          <a:noFill/>
          <a:ln>
            <a:noFill/>
          </a:ln>
        </p:spPr>
        <p:txBody>
          <a:bodyPr/>
          <a:lstStyle/>
          <a:p>
            <a:endParaRPr lang="en-GB"/>
          </a:p>
        </p:txBody>
      </p:sp>
      <p:sp>
        <p:nvSpPr>
          <p:cNvPr id="214" name="Google Shape;214;p22"/>
          <p:cNvSpPr>
            <a:spLocks noGrp="1"/>
          </p:cNvSpPr>
          <p:nvPr>
            <p:ph type="pic" idx="6"/>
          </p:nvPr>
        </p:nvSpPr>
        <p:spPr>
          <a:xfrm>
            <a:off x="4799225" y="2794350"/>
            <a:ext cx="775500" cy="777300"/>
          </a:xfrm>
          <a:prstGeom prst="roundRect">
            <a:avLst>
              <a:gd name="adj" fmla="val 30222"/>
            </a:avLst>
          </a:prstGeom>
          <a:noFill/>
          <a:ln>
            <a:noFill/>
          </a:ln>
        </p:spPr>
        <p:txBody>
          <a:bodyPr/>
          <a:lstStyle/>
          <a:p>
            <a:endParaRPr lang="en-GB"/>
          </a:p>
        </p:txBody>
      </p:sp>
      <p:sp>
        <p:nvSpPr>
          <p:cNvPr id="215" name="Google Shape;215;p22"/>
          <p:cNvSpPr>
            <a:spLocks noGrp="1"/>
          </p:cNvSpPr>
          <p:nvPr>
            <p:ph type="pic" idx="7"/>
          </p:nvPr>
        </p:nvSpPr>
        <p:spPr>
          <a:xfrm>
            <a:off x="6994225" y="2794350"/>
            <a:ext cx="775500" cy="777300"/>
          </a:xfrm>
          <a:prstGeom prst="roundRect">
            <a:avLst>
              <a:gd name="adj" fmla="val 30222"/>
            </a:avLst>
          </a:prstGeom>
          <a:noFill/>
          <a:ln>
            <a:noFill/>
          </a:ln>
        </p:spPr>
        <p:txBody>
          <a:bodyPr/>
          <a:lstStyle/>
          <a:p>
            <a:endParaRPr lang="en-GB"/>
          </a:p>
        </p:txBody>
      </p:sp>
      <p:sp>
        <p:nvSpPr>
          <p:cNvPr id="216" name="Google Shape;216;p22"/>
          <p:cNvSpPr txBox="1">
            <a:spLocks noGrp="1"/>
          </p:cNvSpPr>
          <p:nvPr>
            <p:ph type="title"/>
          </p:nvPr>
        </p:nvSpPr>
        <p:spPr>
          <a:xfrm>
            <a:off x="228600" y="457200"/>
            <a:ext cx="2101200" cy="13443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9pPr>
          </a:lstStyle>
          <a:p>
            <a:endParaRPr/>
          </a:p>
        </p:txBody>
      </p:sp>
      <p:sp>
        <p:nvSpPr>
          <p:cNvPr id="217" name="Google Shape;217;p22"/>
          <p:cNvSpPr txBox="1">
            <a:spLocks noGrp="1"/>
          </p:cNvSpPr>
          <p:nvPr>
            <p:ph type="subTitle" idx="1"/>
          </p:nvPr>
        </p:nvSpPr>
        <p:spPr>
          <a:xfrm>
            <a:off x="2423700" y="2127175"/>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a:endParaRPr/>
          </a:p>
        </p:txBody>
      </p:sp>
      <p:sp>
        <p:nvSpPr>
          <p:cNvPr id="218" name="Google Shape;218;p22"/>
          <p:cNvSpPr txBox="1">
            <a:spLocks noGrp="1"/>
          </p:cNvSpPr>
          <p:nvPr>
            <p:ph type="subTitle" idx="8"/>
          </p:nvPr>
        </p:nvSpPr>
        <p:spPr>
          <a:xfrm>
            <a:off x="2423700" y="1540276"/>
            <a:ext cx="2101200" cy="574800"/>
          </a:xfrm>
          <a:prstGeom prst="rect">
            <a:avLst/>
          </a:prstGeom>
        </p:spPr>
        <p:txBody>
          <a:bodyPr spcFirstLastPara="1" wrap="square" lIns="182875" tIns="0" rIns="0" bIns="0" anchor="b" anchorCtr="0">
            <a:noAutofit/>
          </a:bodyPr>
          <a:lstStyle>
            <a:lvl1pPr lvl="0" algn="l">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219" name="Google Shape;219;p22"/>
          <p:cNvSpPr txBox="1">
            <a:spLocks noGrp="1"/>
          </p:cNvSpPr>
          <p:nvPr>
            <p:ph type="subTitle" idx="9"/>
          </p:nvPr>
        </p:nvSpPr>
        <p:spPr>
          <a:xfrm>
            <a:off x="2418750" y="4285050"/>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a:endParaRPr/>
          </a:p>
        </p:txBody>
      </p:sp>
      <p:sp>
        <p:nvSpPr>
          <p:cNvPr id="220" name="Google Shape;220;p22"/>
          <p:cNvSpPr txBox="1">
            <a:spLocks noGrp="1"/>
          </p:cNvSpPr>
          <p:nvPr>
            <p:ph type="subTitle" idx="13"/>
          </p:nvPr>
        </p:nvSpPr>
        <p:spPr>
          <a:xfrm>
            <a:off x="2423700" y="3691554"/>
            <a:ext cx="2101200" cy="576000"/>
          </a:xfrm>
          <a:prstGeom prst="rect">
            <a:avLst/>
          </a:prstGeom>
        </p:spPr>
        <p:txBody>
          <a:bodyPr spcFirstLastPara="1" wrap="square" lIns="182875" tIns="0" rIns="0" bIns="0" anchor="b"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221" name="Google Shape;221;p22"/>
          <p:cNvSpPr txBox="1">
            <a:spLocks noGrp="1"/>
          </p:cNvSpPr>
          <p:nvPr>
            <p:ph type="subTitle" idx="14"/>
          </p:nvPr>
        </p:nvSpPr>
        <p:spPr>
          <a:xfrm>
            <a:off x="4618800" y="2127175"/>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a:endParaRPr/>
          </a:p>
        </p:txBody>
      </p:sp>
      <p:sp>
        <p:nvSpPr>
          <p:cNvPr id="222" name="Google Shape;222;p22"/>
          <p:cNvSpPr txBox="1">
            <a:spLocks noGrp="1"/>
          </p:cNvSpPr>
          <p:nvPr>
            <p:ph type="subTitle" idx="15"/>
          </p:nvPr>
        </p:nvSpPr>
        <p:spPr>
          <a:xfrm>
            <a:off x="4618800" y="1540276"/>
            <a:ext cx="2101200" cy="574800"/>
          </a:xfrm>
          <a:prstGeom prst="rect">
            <a:avLst/>
          </a:prstGeom>
        </p:spPr>
        <p:txBody>
          <a:bodyPr spcFirstLastPara="1" wrap="square" lIns="182875" tIns="0" rIns="0" bIns="0" anchor="b"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223" name="Google Shape;223;p22"/>
          <p:cNvSpPr txBox="1">
            <a:spLocks noGrp="1"/>
          </p:cNvSpPr>
          <p:nvPr>
            <p:ph type="subTitle" idx="16"/>
          </p:nvPr>
        </p:nvSpPr>
        <p:spPr>
          <a:xfrm>
            <a:off x="4613850" y="4288536"/>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a:endParaRPr/>
          </a:p>
        </p:txBody>
      </p:sp>
      <p:sp>
        <p:nvSpPr>
          <p:cNvPr id="224" name="Google Shape;224;p22"/>
          <p:cNvSpPr txBox="1">
            <a:spLocks noGrp="1"/>
          </p:cNvSpPr>
          <p:nvPr>
            <p:ph type="subTitle" idx="17"/>
          </p:nvPr>
        </p:nvSpPr>
        <p:spPr>
          <a:xfrm>
            <a:off x="4613825" y="3691554"/>
            <a:ext cx="2101200" cy="576000"/>
          </a:xfrm>
          <a:prstGeom prst="rect">
            <a:avLst/>
          </a:prstGeom>
        </p:spPr>
        <p:txBody>
          <a:bodyPr spcFirstLastPara="1" wrap="square" lIns="182875" tIns="0" rIns="0" bIns="0" anchor="b"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225" name="Google Shape;225;p22"/>
          <p:cNvSpPr txBox="1">
            <a:spLocks noGrp="1"/>
          </p:cNvSpPr>
          <p:nvPr>
            <p:ph type="subTitle" idx="18"/>
          </p:nvPr>
        </p:nvSpPr>
        <p:spPr>
          <a:xfrm>
            <a:off x="6813963" y="2127175"/>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a:endParaRPr/>
          </a:p>
        </p:txBody>
      </p:sp>
      <p:sp>
        <p:nvSpPr>
          <p:cNvPr id="226" name="Google Shape;226;p22"/>
          <p:cNvSpPr txBox="1">
            <a:spLocks noGrp="1"/>
          </p:cNvSpPr>
          <p:nvPr>
            <p:ph type="subTitle" idx="19"/>
          </p:nvPr>
        </p:nvSpPr>
        <p:spPr>
          <a:xfrm>
            <a:off x="6816750" y="1540376"/>
            <a:ext cx="2101200" cy="574800"/>
          </a:xfrm>
          <a:prstGeom prst="rect">
            <a:avLst/>
          </a:prstGeom>
        </p:spPr>
        <p:txBody>
          <a:bodyPr spcFirstLastPara="1" wrap="square" lIns="182875" tIns="0" rIns="0" bIns="0" anchor="b"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227" name="Google Shape;227;p22"/>
          <p:cNvSpPr txBox="1">
            <a:spLocks noGrp="1"/>
          </p:cNvSpPr>
          <p:nvPr>
            <p:ph type="subTitle" idx="20"/>
          </p:nvPr>
        </p:nvSpPr>
        <p:spPr>
          <a:xfrm>
            <a:off x="6809013" y="4288536"/>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a:endParaRPr/>
          </a:p>
        </p:txBody>
      </p:sp>
      <p:sp>
        <p:nvSpPr>
          <p:cNvPr id="228" name="Google Shape;228;p22"/>
          <p:cNvSpPr txBox="1">
            <a:spLocks noGrp="1"/>
          </p:cNvSpPr>
          <p:nvPr>
            <p:ph type="subTitle" idx="21"/>
          </p:nvPr>
        </p:nvSpPr>
        <p:spPr>
          <a:xfrm>
            <a:off x="6813888" y="3691554"/>
            <a:ext cx="2101200" cy="576000"/>
          </a:xfrm>
          <a:prstGeom prst="rect">
            <a:avLst/>
          </a:prstGeom>
        </p:spPr>
        <p:txBody>
          <a:bodyPr spcFirstLastPara="1" wrap="square" lIns="182875" tIns="0" rIns="0" bIns="0" anchor="b" anchorCtr="0">
            <a:no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229" name="Google Shape;229;p22"/>
          <p:cNvSpPr txBox="1">
            <a:spLocks noGrp="1"/>
          </p:cNvSpPr>
          <p:nvPr>
            <p:ph type="subTitle" idx="22"/>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dk2"/>
              </a:buClr>
              <a:buSzPts val="600"/>
              <a:buFont typeface="Inter"/>
              <a:buNone/>
              <a:defRPr/>
            </a:lvl1pPr>
            <a:lvl2pPr lvl="1" algn="r">
              <a:spcBef>
                <a:spcPts val="0"/>
              </a:spcBef>
              <a:spcAft>
                <a:spcPts val="0"/>
              </a:spcAft>
              <a:buClr>
                <a:schemeClr val="dk2"/>
              </a:buClr>
              <a:buSzPts val="1400"/>
              <a:buFont typeface="Inter"/>
              <a:buNone/>
              <a:defRPr/>
            </a:lvl2pPr>
            <a:lvl3pPr lvl="2" algn="r">
              <a:spcBef>
                <a:spcPts val="0"/>
              </a:spcBef>
              <a:spcAft>
                <a:spcPts val="0"/>
              </a:spcAft>
              <a:buClr>
                <a:schemeClr val="dk2"/>
              </a:buClr>
              <a:buSzPts val="1400"/>
              <a:buFont typeface="Inter"/>
              <a:buNone/>
              <a:defRPr/>
            </a:lvl3pPr>
            <a:lvl4pPr lvl="3" algn="r">
              <a:spcBef>
                <a:spcPts val="0"/>
              </a:spcBef>
              <a:spcAft>
                <a:spcPts val="0"/>
              </a:spcAft>
              <a:buClr>
                <a:schemeClr val="dk2"/>
              </a:buClr>
              <a:buSzPts val="1400"/>
              <a:buFont typeface="Inter"/>
              <a:buNone/>
              <a:defRPr/>
            </a:lvl4pPr>
            <a:lvl5pPr lvl="4" algn="r">
              <a:spcBef>
                <a:spcPts val="0"/>
              </a:spcBef>
              <a:spcAft>
                <a:spcPts val="0"/>
              </a:spcAft>
              <a:buClr>
                <a:schemeClr val="dk2"/>
              </a:buClr>
              <a:buSzPts val="1400"/>
              <a:buFont typeface="Inter"/>
              <a:buNone/>
              <a:defRPr/>
            </a:lvl5pPr>
            <a:lvl6pPr lvl="5" algn="r">
              <a:spcBef>
                <a:spcPts val="0"/>
              </a:spcBef>
              <a:spcAft>
                <a:spcPts val="0"/>
              </a:spcAft>
              <a:buClr>
                <a:schemeClr val="dk2"/>
              </a:buClr>
              <a:buSzPts val="1400"/>
              <a:buFont typeface="Inter"/>
              <a:buNone/>
              <a:defRPr/>
            </a:lvl6pPr>
            <a:lvl7pPr lvl="6" algn="r">
              <a:spcBef>
                <a:spcPts val="0"/>
              </a:spcBef>
              <a:spcAft>
                <a:spcPts val="0"/>
              </a:spcAft>
              <a:buClr>
                <a:schemeClr val="dk2"/>
              </a:buClr>
              <a:buSzPts val="1400"/>
              <a:buFont typeface="Inter"/>
              <a:buNone/>
              <a:defRPr/>
            </a:lvl7pPr>
            <a:lvl8pPr lvl="7" algn="r">
              <a:spcBef>
                <a:spcPts val="0"/>
              </a:spcBef>
              <a:spcAft>
                <a:spcPts val="0"/>
              </a:spcAft>
              <a:buClr>
                <a:schemeClr val="dk2"/>
              </a:buClr>
              <a:buSzPts val="1400"/>
              <a:buFont typeface="Inter"/>
              <a:buNone/>
              <a:defRPr/>
            </a:lvl8pPr>
            <a:lvl9pPr lvl="8" algn="r">
              <a:spcBef>
                <a:spcPts val="0"/>
              </a:spcBef>
              <a:spcAft>
                <a:spcPts val="0"/>
              </a:spcAft>
              <a:buClr>
                <a:schemeClr val="dk2"/>
              </a:buClr>
              <a:buSzPts val="1400"/>
              <a:buFont typeface="Inter"/>
              <a:buNone/>
              <a:defRPr/>
            </a:lvl9pPr>
          </a:lstStyle>
          <a:p>
            <a:endParaRPr/>
          </a:p>
        </p:txBody>
      </p:sp>
      <p:sp>
        <p:nvSpPr>
          <p:cNvPr id="230" name="Google Shape;230;p22"/>
          <p:cNvSpPr txBox="1">
            <a:spLocks noGrp="1"/>
          </p:cNvSpPr>
          <p:nvPr>
            <p:ph type="subTitle" idx="23"/>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a:endParaRPr/>
          </a:p>
        </p:txBody>
      </p:sp>
      <p:sp>
        <p:nvSpPr>
          <p:cNvPr id="231" name="Google Shape;231;p22"/>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457200" lvl="0" indent="0" algn="l" rtl="0">
              <a:spcBef>
                <a:spcPts val="0"/>
              </a:spcBef>
              <a:spcAft>
                <a:spcPts val="0"/>
              </a:spcAft>
              <a:buNone/>
            </a:pPr>
            <a:endParaRPr sz="600">
              <a:solidFill>
                <a:schemeClr val="accent1"/>
              </a:solidFill>
              <a:latin typeface="Inter"/>
              <a:ea typeface="Inter"/>
              <a:cs typeface="Inter"/>
              <a:sym typeface="Inter"/>
            </a:endParaRPr>
          </a:p>
        </p:txBody>
      </p:sp>
      <p:sp>
        <p:nvSpPr>
          <p:cNvPr id="232" name="Google Shape;232;p22"/>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233" name="Google Shape;233;p22"/>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4 cards">
  <p:cSld name="BLANK_1_1_1_1_1_1_1_1_1_1_1_1_1_1_1_2_1">
    <p:bg>
      <p:bgPr>
        <a:solidFill>
          <a:schemeClr val="dk2"/>
        </a:solidFill>
        <a:effectLst/>
      </p:bgPr>
    </p:bg>
    <p:spTree>
      <p:nvGrpSpPr>
        <p:cNvPr id="1" name="Shape 234"/>
        <p:cNvGrpSpPr/>
        <p:nvPr/>
      </p:nvGrpSpPr>
      <p:grpSpPr>
        <a:xfrm>
          <a:off x="0" y="0"/>
          <a:ext cx="0" cy="0"/>
          <a:chOff x="0" y="0"/>
          <a:chExt cx="0" cy="0"/>
        </a:xfrm>
      </p:grpSpPr>
      <p:sp>
        <p:nvSpPr>
          <p:cNvPr id="235" name="Google Shape;235;p23"/>
          <p:cNvSpPr txBox="1">
            <a:spLocks noGrp="1"/>
          </p:cNvSpPr>
          <p:nvPr>
            <p:ph type="subTitle" idx="1"/>
          </p:nvPr>
        </p:nvSpPr>
        <p:spPr>
          <a:xfrm>
            <a:off x="7566000" y="230200"/>
            <a:ext cx="1232400" cy="687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600"/>
              <a:buFont typeface="Inter"/>
              <a:buNone/>
              <a:defRPr>
                <a:solidFill>
                  <a:schemeClr val="accent1"/>
                </a:solidFill>
              </a:defRPr>
            </a:lvl1pPr>
            <a:lvl2pPr lvl="1">
              <a:spcBef>
                <a:spcPts val="0"/>
              </a:spcBef>
              <a:spcAft>
                <a:spcPts val="0"/>
              </a:spcAft>
              <a:buClr>
                <a:schemeClr val="accent1"/>
              </a:buClr>
              <a:buSzPts val="1400"/>
              <a:buFont typeface="Inter"/>
              <a:buNone/>
              <a:defRPr>
                <a:solidFill>
                  <a:schemeClr val="accent1"/>
                </a:solidFill>
              </a:defRPr>
            </a:lvl2pPr>
            <a:lvl3pPr lvl="2">
              <a:spcBef>
                <a:spcPts val="0"/>
              </a:spcBef>
              <a:spcAft>
                <a:spcPts val="0"/>
              </a:spcAft>
              <a:buClr>
                <a:schemeClr val="accent1"/>
              </a:buClr>
              <a:buSzPts val="1400"/>
              <a:buFont typeface="Inter"/>
              <a:buNone/>
              <a:defRPr>
                <a:solidFill>
                  <a:schemeClr val="accent1"/>
                </a:solidFill>
              </a:defRPr>
            </a:lvl3pPr>
            <a:lvl4pPr lvl="3">
              <a:spcBef>
                <a:spcPts val="0"/>
              </a:spcBef>
              <a:spcAft>
                <a:spcPts val="0"/>
              </a:spcAft>
              <a:buClr>
                <a:schemeClr val="accent1"/>
              </a:buClr>
              <a:buSzPts val="1400"/>
              <a:buFont typeface="Inter"/>
              <a:buNone/>
              <a:defRPr>
                <a:solidFill>
                  <a:schemeClr val="accent1"/>
                </a:solidFill>
              </a:defRPr>
            </a:lvl4pPr>
            <a:lvl5pPr lvl="4">
              <a:spcBef>
                <a:spcPts val="0"/>
              </a:spcBef>
              <a:spcAft>
                <a:spcPts val="0"/>
              </a:spcAft>
              <a:buClr>
                <a:schemeClr val="accent1"/>
              </a:buClr>
              <a:buSzPts val="1400"/>
              <a:buFont typeface="Inter"/>
              <a:buNone/>
              <a:defRPr>
                <a:solidFill>
                  <a:schemeClr val="accent1"/>
                </a:solidFill>
              </a:defRPr>
            </a:lvl5pPr>
            <a:lvl6pPr lvl="5">
              <a:spcBef>
                <a:spcPts val="0"/>
              </a:spcBef>
              <a:spcAft>
                <a:spcPts val="0"/>
              </a:spcAft>
              <a:buClr>
                <a:schemeClr val="accent1"/>
              </a:buClr>
              <a:buSzPts val="1400"/>
              <a:buFont typeface="Inter"/>
              <a:buNone/>
              <a:defRPr>
                <a:solidFill>
                  <a:schemeClr val="accent1"/>
                </a:solidFill>
              </a:defRPr>
            </a:lvl6pPr>
            <a:lvl7pPr lvl="6">
              <a:spcBef>
                <a:spcPts val="0"/>
              </a:spcBef>
              <a:spcAft>
                <a:spcPts val="0"/>
              </a:spcAft>
              <a:buClr>
                <a:schemeClr val="accent1"/>
              </a:buClr>
              <a:buSzPts val="1400"/>
              <a:buFont typeface="Inter"/>
              <a:buNone/>
              <a:defRPr>
                <a:solidFill>
                  <a:schemeClr val="accent1"/>
                </a:solidFill>
              </a:defRPr>
            </a:lvl7pPr>
            <a:lvl8pPr lvl="7">
              <a:spcBef>
                <a:spcPts val="0"/>
              </a:spcBef>
              <a:spcAft>
                <a:spcPts val="0"/>
              </a:spcAft>
              <a:buClr>
                <a:schemeClr val="accent1"/>
              </a:buClr>
              <a:buSzPts val="1400"/>
              <a:buFont typeface="Inter"/>
              <a:buNone/>
              <a:defRPr>
                <a:solidFill>
                  <a:schemeClr val="accent1"/>
                </a:solidFill>
              </a:defRPr>
            </a:lvl8pPr>
            <a:lvl9pPr lvl="8">
              <a:spcBef>
                <a:spcPts val="0"/>
              </a:spcBef>
              <a:spcAft>
                <a:spcPts val="0"/>
              </a:spcAft>
              <a:buClr>
                <a:schemeClr val="accent1"/>
              </a:buClr>
              <a:buSzPts val="1400"/>
              <a:buFont typeface="Inter"/>
              <a:buNone/>
              <a:defRPr>
                <a:solidFill>
                  <a:schemeClr val="accent1"/>
                </a:solidFill>
              </a:defRPr>
            </a:lvl9pPr>
          </a:lstStyle>
          <a:p>
            <a:endParaRPr/>
          </a:p>
        </p:txBody>
      </p:sp>
      <p:sp>
        <p:nvSpPr>
          <p:cNvPr id="236" name="Google Shape;236;p23"/>
          <p:cNvSpPr txBox="1">
            <a:spLocks noGrp="1"/>
          </p:cNvSpPr>
          <p:nvPr>
            <p:ph type="title"/>
          </p:nvPr>
        </p:nvSpPr>
        <p:spPr>
          <a:xfrm>
            <a:off x="228600" y="457200"/>
            <a:ext cx="4296600" cy="7977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a:endParaRPr/>
          </a:p>
        </p:txBody>
      </p:sp>
      <p:sp>
        <p:nvSpPr>
          <p:cNvPr id="237" name="Google Shape;237;p23"/>
          <p:cNvSpPr>
            <a:spLocks noGrp="1"/>
          </p:cNvSpPr>
          <p:nvPr>
            <p:ph type="pic" idx="2"/>
          </p:nvPr>
        </p:nvSpPr>
        <p:spPr>
          <a:xfrm>
            <a:off x="424725" y="2021200"/>
            <a:ext cx="673200" cy="673200"/>
          </a:xfrm>
          <a:prstGeom prst="roundRect">
            <a:avLst>
              <a:gd name="adj" fmla="val 16667"/>
            </a:avLst>
          </a:prstGeom>
          <a:noFill/>
          <a:ln w="9525" cap="flat" cmpd="sng">
            <a:solidFill>
              <a:schemeClr val="accent1"/>
            </a:solidFill>
            <a:prstDash val="solid"/>
            <a:round/>
            <a:headEnd type="none" w="sm" len="sm"/>
            <a:tailEnd type="none" w="sm" len="sm"/>
          </a:ln>
        </p:spPr>
      </p:sp>
      <p:sp>
        <p:nvSpPr>
          <p:cNvPr id="238" name="Google Shape;238;p23"/>
          <p:cNvSpPr txBox="1">
            <a:spLocks noGrp="1"/>
          </p:cNvSpPr>
          <p:nvPr>
            <p:ph type="subTitle" idx="3"/>
          </p:nvPr>
        </p:nvSpPr>
        <p:spPr>
          <a:xfrm>
            <a:off x="228450" y="3143115"/>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dk2"/>
              </a:buClr>
              <a:buSzPts val="1000"/>
              <a:buNone/>
              <a:defRPr sz="1000"/>
            </a:lvl1pPr>
            <a:lvl2pPr lvl="1">
              <a:spcBef>
                <a:spcPts val="0"/>
              </a:spcBef>
              <a:spcAft>
                <a:spcPts val="0"/>
              </a:spcAft>
              <a:buClr>
                <a:schemeClr val="dk2"/>
              </a:buClr>
              <a:buSzPts val="1000"/>
              <a:buNone/>
              <a:defRPr sz="1000"/>
            </a:lvl2pPr>
            <a:lvl3pPr lvl="2">
              <a:spcBef>
                <a:spcPts val="0"/>
              </a:spcBef>
              <a:spcAft>
                <a:spcPts val="0"/>
              </a:spcAft>
              <a:buClr>
                <a:schemeClr val="dk2"/>
              </a:buClr>
              <a:buSzPts val="1000"/>
              <a:buNone/>
              <a:defRPr sz="1000"/>
            </a:lvl3pPr>
            <a:lvl4pPr lvl="3">
              <a:spcBef>
                <a:spcPts val="0"/>
              </a:spcBef>
              <a:spcAft>
                <a:spcPts val="0"/>
              </a:spcAft>
              <a:buClr>
                <a:schemeClr val="dk2"/>
              </a:buClr>
              <a:buSzPts val="1000"/>
              <a:buNone/>
              <a:defRPr sz="1000"/>
            </a:lvl4pPr>
            <a:lvl5pPr lvl="4">
              <a:spcBef>
                <a:spcPts val="0"/>
              </a:spcBef>
              <a:spcAft>
                <a:spcPts val="0"/>
              </a:spcAft>
              <a:buClr>
                <a:schemeClr val="dk2"/>
              </a:buClr>
              <a:buSzPts val="1000"/>
              <a:buNone/>
              <a:defRPr sz="1000"/>
            </a:lvl5pPr>
            <a:lvl6pPr lvl="5">
              <a:spcBef>
                <a:spcPts val="0"/>
              </a:spcBef>
              <a:spcAft>
                <a:spcPts val="0"/>
              </a:spcAft>
              <a:buClr>
                <a:schemeClr val="dk2"/>
              </a:buClr>
              <a:buSzPts val="1000"/>
              <a:buNone/>
              <a:defRPr sz="1000"/>
            </a:lvl6pPr>
            <a:lvl7pPr lvl="6">
              <a:spcBef>
                <a:spcPts val="0"/>
              </a:spcBef>
              <a:spcAft>
                <a:spcPts val="0"/>
              </a:spcAft>
              <a:buClr>
                <a:schemeClr val="dk2"/>
              </a:buClr>
              <a:buSzPts val="1000"/>
              <a:buNone/>
              <a:defRPr sz="1000"/>
            </a:lvl7pPr>
            <a:lvl8pPr lvl="7">
              <a:spcBef>
                <a:spcPts val="0"/>
              </a:spcBef>
              <a:spcAft>
                <a:spcPts val="0"/>
              </a:spcAft>
              <a:buClr>
                <a:schemeClr val="dk2"/>
              </a:buClr>
              <a:buSzPts val="1000"/>
              <a:buNone/>
              <a:defRPr sz="1000"/>
            </a:lvl8pPr>
            <a:lvl9pPr lvl="8">
              <a:spcBef>
                <a:spcPts val="0"/>
              </a:spcBef>
              <a:spcAft>
                <a:spcPts val="0"/>
              </a:spcAft>
              <a:buClr>
                <a:schemeClr val="dk2"/>
              </a:buClr>
              <a:buSzPts val="1000"/>
              <a:buNone/>
              <a:defRPr sz="1000"/>
            </a:lvl9pPr>
          </a:lstStyle>
          <a:p>
            <a:endParaRPr/>
          </a:p>
        </p:txBody>
      </p:sp>
      <p:sp>
        <p:nvSpPr>
          <p:cNvPr id="239" name="Google Shape;239;p23"/>
          <p:cNvSpPr txBox="1">
            <a:spLocks noGrp="1"/>
          </p:cNvSpPr>
          <p:nvPr>
            <p:ph type="subTitle" idx="4"/>
          </p:nvPr>
        </p:nvSpPr>
        <p:spPr>
          <a:xfrm>
            <a:off x="228450" y="2694397"/>
            <a:ext cx="2101200" cy="436500"/>
          </a:xfrm>
          <a:prstGeom prst="rect">
            <a:avLst/>
          </a:prstGeom>
        </p:spPr>
        <p:txBody>
          <a:bodyPr spcFirstLastPara="1" wrap="square" lIns="182875" tIns="0" rIns="0" bIns="0" anchor="b" anchorCtr="0">
            <a:noAutofit/>
          </a:bodyPr>
          <a:lstStyle>
            <a:lvl1pPr lvl="0">
              <a:spcBef>
                <a:spcPts val="0"/>
              </a:spcBef>
              <a:spcAft>
                <a:spcPts val="0"/>
              </a:spcAft>
              <a:buClr>
                <a:schemeClr val="dk2"/>
              </a:buClr>
              <a:buSzPts val="1200"/>
              <a:buNone/>
              <a:defRPr sz="1200" b="1">
                <a:solidFill>
                  <a:schemeClr val="dk2"/>
                </a:solidFill>
              </a:defRPr>
            </a:lvl1pPr>
            <a:lvl2pPr lvl="1">
              <a:spcBef>
                <a:spcPts val="0"/>
              </a:spcBef>
              <a:spcAft>
                <a:spcPts val="0"/>
              </a:spcAft>
              <a:buClr>
                <a:schemeClr val="dk2"/>
              </a:buClr>
              <a:buSzPts val="1200"/>
              <a:buNone/>
              <a:defRPr sz="1200">
                <a:solidFill>
                  <a:schemeClr val="dk2"/>
                </a:solidFill>
              </a:defRPr>
            </a:lvl2pPr>
            <a:lvl3pPr lvl="2">
              <a:spcBef>
                <a:spcPts val="0"/>
              </a:spcBef>
              <a:spcAft>
                <a:spcPts val="0"/>
              </a:spcAft>
              <a:buClr>
                <a:schemeClr val="dk2"/>
              </a:buClr>
              <a:buSzPts val="1200"/>
              <a:buNone/>
              <a:defRPr sz="1200">
                <a:solidFill>
                  <a:schemeClr val="dk2"/>
                </a:solidFill>
              </a:defRPr>
            </a:lvl3pPr>
            <a:lvl4pPr lvl="3">
              <a:spcBef>
                <a:spcPts val="0"/>
              </a:spcBef>
              <a:spcAft>
                <a:spcPts val="0"/>
              </a:spcAft>
              <a:buClr>
                <a:schemeClr val="dk2"/>
              </a:buClr>
              <a:buSzPts val="1200"/>
              <a:buNone/>
              <a:defRPr sz="1200">
                <a:solidFill>
                  <a:schemeClr val="dk2"/>
                </a:solidFill>
              </a:defRPr>
            </a:lvl4pPr>
            <a:lvl5pPr lvl="4">
              <a:spcBef>
                <a:spcPts val="0"/>
              </a:spcBef>
              <a:spcAft>
                <a:spcPts val="0"/>
              </a:spcAft>
              <a:buClr>
                <a:schemeClr val="dk2"/>
              </a:buClr>
              <a:buSzPts val="1200"/>
              <a:buNone/>
              <a:defRPr sz="1200">
                <a:solidFill>
                  <a:schemeClr val="dk2"/>
                </a:solidFill>
              </a:defRPr>
            </a:lvl5pPr>
            <a:lvl6pPr lvl="5">
              <a:spcBef>
                <a:spcPts val="0"/>
              </a:spcBef>
              <a:spcAft>
                <a:spcPts val="0"/>
              </a:spcAft>
              <a:buClr>
                <a:schemeClr val="dk2"/>
              </a:buClr>
              <a:buSzPts val="1200"/>
              <a:buNone/>
              <a:defRPr sz="1200">
                <a:solidFill>
                  <a:schemeClr val="dk2"/>
                </a:solidFill>
              </a:defRPr>
            </a:lvl6pPr>
            <a:lvl7pPr lvl="6">
              <a:spcBef>
                <a:spcPts val="0"/>
              </a:spcBef>
              <a:spcAft>
                <a:spcPts val="0"/>
              </a:spcAft>
              <a:buClr>
                <a:schemeClr val="dk2"/>
              </a:buClr>
              <a:buSzPts val="1200"/>
              <a:buNone/>
              <a:defRPr sz="1200">
                <a:solidFill>
                  <a:schemeClr val="dk2"/>
                </a:solidFill>
              </a:defRPr>
            </a:lvl7pPr>
            <a:lvl8pPr lvl="7">
              <a:spcBef>
                <a:spcPts val="0"/>
              </a:spcBef>
              <a:spcAft>
                <a:spcPts val="0"/>
              </a:spcAft>
              <a:buClr>
                <a:schemeClr val="dk2"/>
              </a:buClr>
              <a:buSzPts val="1200"/>
              <a:buNone/>
              <a:defRPr sz="1200">
                <a:solidFill>
                  <a:schemeClr val="dk2"/>
                </a:solidFill>
              </a:defRPr>
            </a:lvl8pPr>
            <a:lvl9pPr lvl="8">
              <a:spcBef>
                <a:spcPts val="0"/>
              </a:spcBef>
              <a:spcAft>
                <a:spcPts val="0"/>
              </a:spcAft>
              <a:buClr>
                <a:schemeClr val="dk2"/>
              </a:buClr>
              <a:buSzPts val="1200"/>
              <a:buNone/>
              <a:defRPr sz="1200">
                <a:solidFill>
                  <a:schemeClr val="dk2"/>
                </a:solidFill>
              </a:defRPr>
            </a:lvl9pPr>
          </a:lstStyle>
          <a:p>
            <a:endParaRPr/>
          </a:p>
        </p:txBody>
      </p:sp>
      <p:sp>
        <p:nvSpPr>
          <p:cNvPr id="240" name="Google Shape;240;p23"/>
          <p:cNvSpPr txBox="1">
            <a:spLocks noGrp="1"/>
          </p:cNvSpPr>
          <p:nvPr>
            <p:ph type="body" idx="5"/>
          </p:nvPr>
        </p:nvSpPr>
        <p:spPr>
          <a:xfrm>
            <a:off x="228450" y="3478500"/>
            <a:ext cx="2101200" cy="1205100"/>
          </a:xfrm>
          <a:prstGeom prst="rect">
            <a:avLst/>
          </a:prstGeom>
        </p:spPr>
        <p:txBody>
          <a:bodyPr spcFirstLastPara="1" wrap="square" lIns="182875" tIns="0" rIns="182875" bIns="91425"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241" name="Google Shape;241;p23"/>
          <p:cNvSpPr>
            <a:spLocks noGrp="1"/>
          </p:cNvSpPr>
          <p:nvPr>
            <p:ph type="pic" idx="6"/>
          </p:nvPr>
        </p:nvSpPr>
        <p:spPr>
          <a:xfrm>
            <a:off x="2620050" y="2021200"/>
            <a:ext cx="673200" cy="673200"/>
          </a:xfrm>
          <a:prstGeom prst="roundRect">
            <a:avLst>
              <a:gd name="adj" fmla="val 16667"/>
            </a:avLst>
          </a:prstGeom>
          <a:noFill/>
          <a:ln w="9525" cap="flat" cmpd="sng">
            <a:solidFill>
              <a:schemeClr val="accent1"/>
            </a:solidFill>
            <a:prstDash val="solid"/>
            <a:round/>
            <a:headEnd type="none" w="sm" len="sm"/>
            <a:tailEnd type="none" w="sm" len="sm"/>
          </a:ln>
        </p:spPr>
      </p:sp>
      <p:sp>
        <p:nvSpPr>
          <p:cNvPr id="242" name="Google Shape;242;p23"/>
          <p:cNvSpPr txBox="1">
            <a:spLocks noGrp="1"/>
          </p:cNvSpPr>
          <p:nvPr>
            <p:ph type="subTitle" idx="7"/>
          </p:nvPr>
        </p:nvSpPr>
        <p:spPr>
          <a:xfrm>
            <a:off x="2423775" y="3143115"/>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dk2"/>
              </a:buClr>
              <a:buSzPts val="1000"/>
              <a:buNone/>
              <a:defRPr sz="1000"/>
            </a:lvl1pPr>
            <a:lvl2pPr lvl="1">
              <a:spcBef>
                <a:spcPts val="0"/>
              </a:spcBef>
              <a:spcAft>
                <a:spcPts val="0"/>
              </a:spcAft>
              <a:buClr>
                <a:schemeClr val="dk2"/>
              </a:buClr>
              <a:buSzPts val="1000"/>
              <a:buNone/>
              <a:defRPr sz="1000"/>
            </a:lvl2pPr>
            <a:lvl3pPr lvl="2">
              <a:spcBef>
                <a:spcPts val="0"/>
              </a:spcBef>
              <a:spcAft>
                <a:spcPts val="0"/>
              </a:spcAft>
              <a:buClr>
                <a:schemeClr val="dk2"/>
              </a:buClr>
              <a:buSzPts val="1000"/>
              <a:buNone/>
              <a:defRPr sz="1000"/>
            </a:lvl3pPr>
            <a:lvl4pPr lvl="3">
              <a:spcBef>
                <a:spcPts val="0"/>
              </a:spcBef>
              <a:spcAft>
                <a:spcPts val="0"/>
              </a:spcAft>
              <a:buClr>
                <a:schemeClr val="dk2"/>
              </a:buClr>
              <a:buSzPts val="1000"/>
              <a:buNone/>
              <a:defRPr sz="1000"/>
            </a:lvl4pPr>
            <a:lvl5pPr lvl="4">
              <a:spcBef>
                <a:spcPts val="0"/>
              </a:spcBef>
              <a:spcAft>
                <a:spcPts val="0"/>
              </a:spcAft>
              <a:buClr>
                <a:schemeClr val="dk2"/>
              </a:buClr>
              <a:buSzPts val="1000"/>
              <a:buNone/>
              <a:defRPr sz="1000"/>
            </a:lvl5pPr>
            <a:lvl6pPr lvl="5">
              <a:spcBef>
                <a:spcPts val="0"/>
              </a:spcBef>
              <a:spcAft>
                <a:spcPts val="0"/>
              </a:spcAft>
              <a:buClr>
                <a:schemeClr val="dk2"/>
              </a:buClr>
              <a:buSzPts val="1000"/>
              <a:buNone/>
              <a:defRPr sz="1000"/>
            </a:lvl6pPr>
            <a:lvl7pPr lvl="6">
              <a:spcBef>
                <a:spcPts val="0"/>
              </a:spcBef>
              <a:spcAft>
                <a:spcPts val="0"/>
              </a:spcAft>
              <a:buClr>
                <a:schemeClr val="dk2"/>
              </a:buClr>
              <a:buSzPts val="1000"/>
              <a:buNone/>
              <a:defRPr sz="1000"/>
            </a:lvl7pPr>
            <a:lvl8pPr lvl="7">
              <a:spcBef>
                <a:spcPts val="0"/>
              </a:spcBef>
              <a:spcAft>
                <a:spcPts val="0"/>
              </a:spcAft>
              <a:buClr>
                <a:schemeClr val="dk2"/>
              </a:buClr>
              <a:buSzPts val="1000"/>
              <a:buNone/>
              <a:defRPr sz="1000"/>
            </a:lvl8pPr>
            <a:lvl9pPr lvl="8">
              <a:spcBef>
                <a:spcPts val="0"/>
              </a:spcBef>
              <a:spcAft>
                <a:spcPts val="0"/>
              </a:spcAft>
              <a:buClr>
                <a:schemeClr val="dk2"/>
              </a:buClr>
              <a:buSzPts val="1000"/>
              <a:buNone/>
              <a:defRPr sz="1000"/>
            </a:lvl9pPr>
          </a:lstStyle>
          <a:p>
            <a:endParaRPr/>
          </a:p>
        </p:txBody>
      </p:sp>
      <p:sp>
        <p:nvSpPr>
          <p:cNvPr id="243" name="Google Shape;243;p23"/>
          <p:cNvSpPr txBox="1">
            <a:spLocks noGrp="1"/>
          </p:cNvSpPr>
          <p:nvPr>
            <p:ph type="subTitle" idx="8"/>
          </p:nvPr>
        </p:nvSpPr>
        <p:spPr>
          <a:xfrm>
            <a:off x="2423775" y="2694397"/>
            <a:ext cx="2101200" cy="436500"/>
          </a:xfrm>
          <a:prstGeom prst="rect">
            <a:avLst/>
          </a:prstGeom>
        </p:spPr>
        <p:txBody>
          <a:bodyPr spcFirstLastPara="1" wrap="square" lIns="182875" tIns="0" rIns="0" bIns="0" anchor="b" anchorCtr="0">
            <a:noAutofit/>
          </a:bodyPr>
          <a:lstStyle>
            <a:lvl1pPr lvl="0">
              <a:spcBef>
                <a:spcPts val="0"/>
              </a:spcBef>
              <a:spcAft>
                <a:spcPts val="0"/>
              </a:spcAft>
              <a:buClr>
                <a:schemeClr val="dk2"/>
              </a:buClr>
              <a:buSzPts val="1200"/>
              <a:buNone/>
              <a:defRPr sz="1200" b="1"/>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a:endParaRPr/>
          </a:p>
        </p:txBody>
      </p:sp>
      <p:sp>
        <p:nvSpPr>
          <p:cNvPr id="244" name="Google Shape;244;p23"/>
          <p:cNvSpPr txBox="1">
            <a:spLocks noGrp="1"/>
          </p:cNvSpPr>
          <p:nvPr>
            <p:ph type="body" idx="9"/>
          </p:nvPr>
        </p:nvSpPr>
        <p:spPr>
          <a:xfrm>
            <a:off x="2423775" y="3478500"/>
            <a:ext cx="2101200" cy="1205100"/>
          </a:xfrm>
          <a:prstGeom prst="rect">
            <a:avLst/>
          </a:prstGeom>
        </p:spPr>
        <p:txBody>
          <a:bodyPr spcFirstLastPara="1" wrap="square" lIns="182875" tIns="0" rIns="182875" bIns="91425"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245" name="Google Shape;245;p23"/>
          <p:cNvSpPr>
            <a:spLocks noGrp="1"/>
          </p:cNvSpPr>
          <p:nvPr>
            <p:ph type="pic" idx="13"/>
          </p:nvPr>
        </p:nvSpPr>
        <p:spPr>
          <a:xfrm>
            <a:off x="4815375" y="2021200"/>
            <a:ext cx="673200" cy="673200"/>
          </a:xfrm>
          <a:prstGeom prst="roundRect">
            <a:avLst>
              <a:gd name="adj" fmla="val 16667"/>
            </a:avLst>
          </a:prstGeom>
          <a:noFill/>
          <a:ln w="9525" cap="flat" cmpd="sng">
            <a:solidFill>
              <a:schemeClr val="accent1"/>
            </a:solidFill>
            <a:prstDash val="solid"/>
            <a:round/>
            <a:headEnd type="none" w="sm" len="sm"/>
            <a:tailEnd type="none" w="sm" len="sm"/>
          </a:ln>
        </p:spPr>
      </p:sp>
      <p:sp>
        <p:nvSpPr>
          <p:cNvPr id="246" name="Google Shape;246;p23"/>
          <p:cNvSpPr txBox="1">
            <a:spLocks noGrp="1"/>
          </p:cNvSpPr>
          <p:nvPr>
            <p:ph type="subTitle" idx="14"/>
          </p:nvPr>
        </p:nvSpPr>
        <p:spPr>
          <a:xfrm>
            <a:off x="4619100" y="3143115"/>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dk2"/>
              </a:buClr>
              <a:buSzPts val="1000"/>
              <a:buNone/>
              <a:defRPr sz="1000"/>
            </a:lvl1pPr>
            <a:lvl2pPr lvl="1">
              <a:spcBef>
                <a:spcPts val="0"/>
              </a:spcBef>
              <a:spcAft>
                <a:spcPts val="0"/>
              </a:spcAft>
              <a:buClr>
                <a:schemeClr val="dk2"/>
              </a:buClr>
              <a:buSzPts val="1000"/>
              <a:buNone/>
              <a:defRPr sz="1000"/>
            </a:lvl2pPr>
            <a:lvl3pPr lvl="2">
              <a:spcBef>
                <a:spcPts val="0"/>
              </a:spcBef>
              <a:spcAft>
                <a:spcPts val="0"/>
              </a:spcAft>
              <a:buClr>
                <a:schemeClr val="dk2"/>
              </a:buClr>
              <a:buSzPts val="1000"/>
              <a:buNone/>
              <a:defRPr sz="1000"/>
            </a:lvl3pPr>
            <a:lvl4pPr lvl="3">
              <a:spcBef>
                <a:spcPts val="0"/>
              </a:spcBef>
              <a:spcAft>
                <a:spcPts val="0"/>
              </a:spcAft>
              <a:buClr>
                <a:schemeClr val="dk2"/>
              </a:buClr>
              <a:buSzPts val="1000"/>
              <a:buNone/>
              <a:defRPr sz="1000"/>
            </a:lvl4pPr>
            <a:lvl5pPr lvl="4">
              <a:spcBef>
                <a:spcPts val="0"/>
              </a:spcBef>
              <a:spcAft>
                <a:spcPts val="0"/>
              </a:spcAft>
              <a:buClr>
                <a:schemeClr val="dk2"/>
              </a:buClr>
              <a:buSzPts val="1000"/>
              <a:buNone/>
              <a:defRPr sz="1000"/>
            </a:lvl5pPr>
            <a:lvl6pPr lvl="5">
              <a:spcBef>
                <a:spcPts val="0"/>
              </a:spcBef>
              <a:spcAft>
                <a:spcPts val="0"/>
              </a:spcAft>
              <a:buClr>
                <a:schemeClr val="dk2"/>
              </a:buClr>
              <a:buSzPts val="1000"/>
              <a:buNone/>
              <a:defRPr sz="1000"/>
            </a:lvl6pPr>
            <a:lvl7pPr lvl="6">
              <a:spcBef>
                <a:spcPts val="0"/>
              </a:spcBef>
              <a:spcAft>
                <a:spcPts val="0"/>
              </a:spcAft>
              <a:buClr>
                <a:schemeClr val="dk2"/>
              </a:buClr>
              <a:buSzPts val="1000"/>
              <a:buNone/>
              <a:defRPr sz="1000"/>
            </a:lvl7pPr>
            <a:lvl8pPr lvl="7">
              <a:spcBef>
                <a:spcPts val="0"/>
              </a:spcBef>
              <a:spcAft>
                <a:spcPts val="0"/>
              </a:spcAft>
              <a:buClr>
                <a:schemeClr val="dk2"/>
              </a:buClr>
              <a:buSzPts val="1000"/>
              <a:buNone/>
              <a:defRPr sz="1000"/>
            </a:lvl8pPr>
            <a:lvl9pPr lvl="8">
              <a:spcBef>
                <a:spcPts val="0"/>
              </a:spcBef>
              <a:spcAft>
                <a:spcPts val="0"/>
              </a:spcAft>
              <a:buClr>
                <a:schemeClr val="dk2"/>
              </a:buClr>
              <a:buSzPts val="1000"/>
              <a:buNone/>
              <a:defRPr sz="1000"/>
            </a:lvl9pPr>
          </a:lstStyle>
          <a:p>
            <a:endParaRPr/>
          </a:p>
        </p:txBody>
      </p:sp>
      <p:sp>
        <p:nvSpPr>
          <p:cNvPr id="247" name="Google Shape;247;p23"/>
          <p:cNvSpPr txBox="1">
            <a:spLocks noGrp="1"/>
          </p:cNvSpPr>
          <p:nvPr>
            <p:ph type="subTitle" idx="15"/>
          </p:nvPr>
        </p:nvSpPr>
        <p:spPr>
          <a:xfrm>
            <a:off x="4619100" y="2694397"/>
            <a:ext cx="2101200" cy="436500"/>
          </a:xfrm>
          <a:prstGeom prst="rect">
            <a:avLst/>
          </a:prstGeom>
        </p:spPr>
        <p:txBody>
          <a:bodyPr spcFirstLastPara="1" wrap="square" lIns="182875" tIns="0" rIns="0" bIns="0" anchor="b" anchorCtr="0">
            <a:noAutofit/>
          </a:bodyPr>
          <a:lstStyle>
            <a:lvl1pPr lvl="0">
              <a:spcBef>
                <a:spcPts val="0"/>
              </a:spcBef>
              <a:spcAft>
                <a:spcPts val="0"/>
              </a:spcAft>
              <a:buClr>
                <a:schemeClr val="dk2"/>
              </a:buClr>
              <a:buSzPts val="1200"/>
              <a:buNone/>
              <a:defRPr sz="1200" b="1"/>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a:endParaRPr/>
          </a:p>
        </p:txBody>
      </p:sp>
      <p:sp>
        <p:nvSpPr>
          <p:cNvPr id="248" name="Google Shape;248;p23"/>
          <p:cNvSpPr txBox="1">
            <a:spLocks noGrp="1"/>
          </p:cNvSpPr>
          <p:nvPr>
            <p:ph type="body" idx="16"/>
          </p:nvPr>
        </p:nvSpPr>
        <p:spPr>
          <a:xfrm>
            <a:off x="4619100" y="3478500"/>
            <a:ext cx="2101200" cy="1205100"/>
          </a:xfrm>
          <a:prstGeom prst="rect">
            <a:avLst/>
          </a:prstGeom>
        </p:spPr>
        <p:txBody>
          <a:bodyPr spcFirstLastPara="1" wrap="square" lIns="182875" tIns="0" rIns="182875" bIns="91425"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249" name="Google Shape;249;p23"/>
          <p:cNvSpPr>
            <a:spLocks noGrp="1"/>
          </p:cNvSpPr>
          <p:nvPr>
            <p:ph type="pic" idx="17"/>
          </p:nvPr>
        </p:nvSpPr>
        <p:spPr>
          <a:xfrm>
            <a:off x="7010700" y="2021200"/>
            <a:ext cx="673200" cy="673200"/>
          </a:xfrm>
          <a:prstGeom prst="roundRect">
            <a:avLst>
              <a:gd name="adj" fmla="val 16667"/>
            </a:avLst>
          </a:prstGeom>
          <a:noFill/>
          <a:ln w="9525" cap="flat" cmpd="sng">
            <a:solidFill>
              <a:schemeClr val="accent1"/>
            </a:solidFill>
            <a:prstDash val="solid"/>
            <a:round/>
            <a:headEnd type="none" w="sm" len="sm"/>
            <a:tailEnd type="none" w="sm" len="sm"/>
          </a:ln>
        </p:spPr>
      </p:sp>
      <p:sp>
        <p:nvSpPr>
          <p:cNvPr id="250" name="Google Shape;250;p23"/>
          <p:cNvSpPr txBox="1">
            <a:spLocks noGrp="1"/>
          </p:cNvSpPr>
          <p:nvPr>
            <p:ph type="subTitle" idx="18"/>
          </p:nvPr>
        </p:nvSpPr>
        <p:spPr>
          <a:xfrm>
            <a:off x="6814425" y="3143115"/>
            <a:ext cx="2101200" cy="305700"/>
          </a:xfrm>
          <a:prstGeom prst="rect">
            <a:avLst/>
          </a:prstGeom>
        </p:spPr>
        <p:txBody>
          <a:bodyPr spcFirstLastPara="1" wrap="square" lIns="182875" tIns="0" rIns="91425" bIns="182875" anchor="t" anchorCtr="0">
            <a:noAutofit/>
          </a:bodyPr>
          <a:lstStyle>
            <a:lvl1pPr lvl="0">
              <a:spcBef>
                <a:spcPts val="0"/>
              </a:spcBef>
              <a:spcAft>
                <a:spcPts val="0"/>
              </a:spcAft>
              <a:buClr>
                <a:schemeClr val="dk2"/>
              </a:buClr>
              <a:buSzPts val="1000"/>
              <a:buNone/>
              <a:defRPr sz="1000"/>
            </a:lvl1pPr>
            <a:lvl2pPr lvl="1">
              <a:spcBef>
                <a:spcPts val="0"/>
              </a:spcBef>
              <a:spcAft>
                <a:spcPts val="0"/>
              </a:spcAft>
              <a:buClr>
                <a:schemeClr val="dk2"/>
              </a:buClr>
              <a:buSzPts val="1000"/>
              <a:buNone/>
              <a:defRPr sz="1000"/>
            </a:lvl2pPr>
            <a:lvl3pPr lvl="2">
              <a:spcBef>
                <a:spcPts val="0"/>
              </a:spcBef>
              <a:spcAft>
                <a:spcPts val="0"/>
              </a:spcAft>
              <a:buClr>
                <a:schemeClr val="dk2"/>
              </a:buClr>
              <a:buSzPts val="1000"/>
              <a:buNone/>
              <a:defRPr sz="1000"/>
            </a:lvl3pPr>
            <a:lvl4pPr lvl="3">
              <a:spcBef>
                <a:spcPts val="0"/>
              </a:spcBef>
              <a:spcAft>
                <a:spcPts val="0"/>
              </a:spcAft>
              <a:buClr>
                <a:schemeClr val="dk2"/>
              </a:buClr>
              <a:buSzPts val="1000"/>
              <a:buNone/>
              <a:defRPr sz="1000"/>
            </a:lvl4pPr>
            <a:lvl5pPr lvl="4">
              <a:spcBef>
                <a:spcPts val="0"/>
              </a:spcBef>
              <a:spcAft>
                <a:spcPts val="0"/>
              </a:spcAft>
              <a:buClr>
                <a:schemeClr val="dk2"/>
              </a:buClr>
              <a:buSzPts val="1000"/>
              <a:buNone/>
              <a:defRPr sz="1000"/>
            </a:lvl5pPr>
            <a:lvl6pPr lvl="5">
              <a:spcBef>
                <a:spcPts val="0"/>
              </a:spcBef>
              <a:spcAft>
                <a:spcPts val="0"/>
              </a:spcAft>
              <a:buClr>
                <a:schemeClr val="dk2"/>
              </a:buClr>
              <a:buSzPts val="1000"/>
              <a:buNone/>
              <a:defRPr sz="1000"/>
            </a:lvl6pPr>
            <a:lvl7pPr lvl="6">
              <a:spcBef>
                <a:spcPts val="0"/>
              </a:spcBef>
              <a:spcAft>
                <a:spcPts val="0"/>
              </a:spcAft>
              <a:buClr>
                <a:schemeClr val="dk2"/>
              </a:buClr>
              <a:buSzPts val="1000"/>
              <a:buNone/>
              <a:defRPr sz="1000"/>
            </a:lvl7pPr>
            <a:lvl8pPr lvl="7">
              <a:spcBef>
                <a:spcPts val="0"/>
              </a:spcBef>
              <a:spcAft>
                <a:spcPts val="0"/>
              </a:spcAft>
              <a:buClr>
                <a:schemeClr val="dk2"/>
              </a:buClr>
              <a:buSzPts val="1000"/>
              <a:buNone/>
              <a:defRPr sz="1000"/>
            </a:lvl8pPr>
            <a:lvl9pPr lvl="8">
              <a:spcBef>
                <a:spcPts val="0"/>
              </a:spcBef>
              <a:spcAft>
                <a:spcPts val="0"/>
              </a:spcAft>
              <a:buClr>
                <a:schemeClr val="dk2"/>
              </a:buClr>
              <a:buSzPts val="1000"/>
              <a:buNone/>
              <a:defRPr sz="1000"/>
            </a:lvl9pPr>
          </a:lstStyle>
          <a:p>
            <a:endParaRPr/>
          </a:p>
        </p:txBody>
      </p:sp>
      <p:sp>
        <p:nvSpPr>
          <p:cNvPr id="251" name="Google Shape;251;p23"/>
          <p:cNvSpPr txBox="1">
            <a:spLocks noGrp="1"/>
          </p:cNvSpPr>
          <p:nvPr>
            <p:ph type="subTitle" idx="19"/>
          </p:nvPr>
        </p:nvSpPr>
        <p:spPr>
          <a:xfrm>
            <a:off x="6814425" y="2694397"/>
            <a:ext cx="2101200" cy="436500"/>
          </a:xfrm>
          <a:prstGeom prst="rect">
            <a:avLst/>
          </a:prstGeom>
        </p:spPr>
        <p:txBody>
          <a:bodyPr spcFirstLastPara="1" wrap="square" lIns="182875" tIns="0" rIns="0" bIns="0" anchor="b" anchorCtr="0">
            <a:noAutofit/>
          </a:bodyPr>
          <a:lstStyle>
            <a:lvl1pPr lvl="0">
              <a:spcBef>
                <a:spcPts val="0"/>
              </a:spcBef>
              <a:spcAft>
                <a:spcPts val="0"/>
              </a:spcAft>
              <a:buClr>
                <a:schemeClr val="dk2"/>
              </a:buClr>
              <a:buSzPts val="1200"/>
              <a:buNone/>
              <a:defRPr sz="1200" b="1"/>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a:endParaRPr/>
          </a:p>
        </p:txBody>
      </p:sp>
      <p:sp>
        <p:nvSpPr>
          <p:cNvPr id="252" name="Google Shape;252;p23"/>
          <p:cNvSpPr txBox="1">
            <a:spLocks noGrp="1"/>
          </p:cNvSpPr>
          <p:nvPr>
            <p:ph type="body" idx="20"/>
          </p:nvPr>
        </p:nvSpPr>
        <p:spPr>
          <a:xfrm>
            <a:off x="6814425" y="3461064"/>
            <a:ext cx="2101200" cy="1205100"/>
          </a:xfrm>
          <a:prstGeom prst="rect">
            <a:avLst/>
          </a:prstGeom>
        </p:spPr>
        <p:txBody>
          <a:bodyPr spcFirstLastPara="1" wrap="square" lIns="182875" tIns="0" rIns="182875" bIns="91425"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253" name="Google Shape;253;p23"/>
          <p:cNvSpPr txBox="1">
            <a:spLocks noGrp="1"/>
          </p:cNvSpPr>
          <p:nvPr>
            <p:ph type="subTitle" idx="21"/>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600"/>
              <a:buFont typeface="Inter"/>
              <a:buNone/>
              <a:defRPr>
                <a:solidFill>
                  <a:schemeClr val="dk1"/>
                </a:solidFill>
              </a:defRPr>
            </a:lvl1pPr>
            <a:lvl2pPr lvl="1" algn="r">
              <a:spcBef>
                <a:spcPts val="0"/>
              </a:spcBef>
              <a:spcAft>
                <a:spcPts val="0"/>
              </a:spcAft>
              <a:buClr>
                <a:schemeClr val="dk1"/>
              </a:buClr>
              <a:buSzPts val="1400"/>
              <a:buFont typeface="Inter"/>
              <a:buNone/>
              <a:defRPr>
                <a:solidFill>
                  <a:schemeClr val="dk1"/>
                </a:solidFill>
              </a:defRPr>
            </a:lvl2pPr>
            <a:lvl3pPr lvl="2" algn="r">
              <a:spcBef>
                <a:spcPts val="0"/>
              </a:spcBef>
              <a:spcAft>
                <a:spcPts val="0"/>
              </a:spcAft>
              <a:buClr>
                <a:schemeClr val="dk1"/>
              </a:buClr>
              <a:buSzPts val="1400"/>
              <a:buFont typeface="Inter"/>
              <a:buNone/>
              <a:defRPr>
                <a:solidFill>
                  <a:schemeClr val="dk1"/>
                </a:solidFill>
              </a:defRPr>
            </a:lvl3pPr>
            <a:lvl4pPr lvl="3" algn="r">
              <a:spcBef>
                <a:spcPts val="0"/>
              </a:spcBef>
              <a:spcAft>
                <a:spcPts val="0"/>
              </a:spcAft>
              <a:buClr>
                <a:schemeClr val="dk1"/>
              </a:buClr>
              <a:buSzPts val="1400"/>
              <a:buFont typeface="Inter"/>
              <a:buNone/>
              <a:defRPr>
                <a:solidFill>
                  <a:schemeClr val="dk1"/>
                </a:solidFill>
              </a:defRPr>
            </a:lvl4pPr>
            <a:lvl5pPr lvl="4" algn="r">
              <a:spcBef>
                <a:spcPts val="0"/>
              </a:spcBef>
              <a:spcAft>
                <a:spcPts val="0"/>
              </a:spcAft>
              <a:buClr>
                <a:schemeClr val="dk1"/>
              </a:buClr>
              <a:buSzPts val="1400"/>
              <a:buFont typeface="Inter"/>
              <a:buNone/>
              <a:defRPr>
                <a:solidFill>
                  <a:schemeClr val="dk1"/>
                </a:solidFill>
              </a:defRPr>
            </a:lvl5pPr>
            <a:lvl6pPr lvl="5" algn="r">
              <a:spcBef>
                <a:spcPts val="0"/>
              </a:spcBef>
              <a:spcAft>
                <a:spcPts val="0"/>
              </a:spcAft>
              <a:buClr>
                <a:schemeClr val="dk1"/>
              </a:buClr>
              <a:buSzPts val="1400"/>
              <a:buFont typeface="Inter"/>
              <a:buNone/>
              <a:defRPr>
                <a:solidFill>
                  <a:schemeClr val="dk1"/>
                </a:solidFill>
              </a:defRPr>
            </a:lvl6pPr>
            <a:lvl7pPr lvl="6" algn="r">
              <a:spcBef>
                <a:spcPts val="0"/>
              </a:spcBef>
              <a:spcAft>
                <a:spcPts val="0"/>
              </a:spcAft>
              <a:buClr>
                <a:schemeClr val="dk1"/>
              </a:buClr>
              <a:buSzPts val="1400"/>
              <a:buFont typeface="Inter"/>
              <a:buNone/>
              <a:defRPr>
                <a:solidFill>
                  <a:schemeClr val="dk1"/>
                </a:solidFill>
              </a:defRPr>
            </a:lvl7pPr>
            <a:lvl8pPr lvl="7" algn="r">
              <a:spcBef>
                <a:spcPts val="0"/>
              </a:spcBef>
              <a:spcAft>
                <a:spcPts val="0"/>
              </a:spcAft>
              <a:buClr>
                <a:schemeClr val="dk1"/>
              </a:buClr>
              <a:buSzPts val="1400"/>
              <a:buFont typeface="Inter"/>
              <a:buNone/>
              <a:defRPr>
                <a:solidFill>
                  <a:schemeClr val="dk1"/>
                </a:solidFill>
              </a:defRPr>
            </a:lvl8pPr>
            <a:lvl9pPr lvl="8" algn="r">
              <a:spcBef>
                <a:spcPts val="0"/>
              </a:spcBef>
              <a:spcAft>
                <a:spcPts val="0"/>
              </a:spcAft>
              <a:buClr>
                <a:schemeClr val="dk1"/>
              </a:buClr>
              <a:buSzPts val="1400"/>
              <a:buFont typeface="Inter"/>
              <a:buNone/>
              <a:defRPr>
                <a:solidFill>
                  <a:schemeClr val="dk1"/>
                </a:solidFill>
              </a:defRPr>
            </a:lvl9pPr>
          </a:lstStyle>
          <a:p>
            <a:endParaRPr/>
          </a:p>
        </p:txBody>
      </p:sp>
      <p:sp>
        <p:nvSpPr>
          <p:cNvPr id="254" name="Google Shape;254;p23"/>
          <p:cNvSpPr txBox="1">
            <a:spLocks noGrp="1"/>
          </p:cNvSpPr>
          <p:nvPr>
            <p:ph type="subTitle" idx="22"/>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255" name="Google Shape;255;p23"/>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256" name="Google Shape;256;p23"/>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72">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4 cards - ALT">
  <p:cSld name="BLANK_1_1_1_1_1_1_1_1_1_1_1_1_1_1_1_2_1_1">
    <p:bg>
      <p:bgPr>
        <a:solidFill>
          <a:schemeClr val="dk2"/>
        </a:solidFill>
        <a:effectLst/>
      </p:bgPr>
    </p:bg>
    <p:spTree>
      <p:nvGrpSpPr>
        <p:cNvPr id="1" name="Shape 257"/>
        <p:cNvGrpSpPr/>
        <p:nvPr/>
      </p:nvGrpSpPr>
      <p:grpSpPr>
        <a:xfrm>
          <a:off x="0" y="0"/>
          <a:ext cx="0" cy="0"/>
          <a:chOff x="0" y="0"/>
          <a:chExt cx="0" cy="0"/>
        </a:xfrm>
      </p:grpSpPr>
      <p:sp>
        <p:nvSpPr>
          <p:cNvPr id="258" name="Google Shape;258;p24"/>
          <p:cNvSpPr>
            <a:spLocks noGrp="1"/>
          </p:cNvSpPr>
          <p:nvPr>
            <p:ph type="pic" idx="2"/>
          </p:nvPr>
        </p:nvSpPr>
        <p:spPr>
          <a:xfrm>
            <a:off x="3907788" y="1988400"/>
            <a:ext cx="427500" cy="427500"/>
          </a:xfrm>
          <a:prstGeom prst="roundRect">
            <a:avLst>
              <a:gd name="adj" fmla="val 25468"/>
            </a:avLst>
          </a:prstGeom>
          <a:noFill/>
          <a:ln w="9525" cap="flat" cmpd="sng">
            <a:solidFill>
              <a:schemeClr val="accent1"/>
            </a:solidFill>
            <a:prstDash val="solid"/>
            <a:round/>
            <a:headEnd type="none" w="sm" len="sm"/>
            <a:tailEnd type="none" w="sm" len="sm"/>
          </a:ln>
        </p:spPr>
      </p:sp>
      <p:sp>
        <p:nvSpPr>
          <p:cNvPr id="259" name="Google Shape;259;p24"/>
          <p:cNvSpPr>
            <a:spLocks noGrp="1"/>
          </p:cNvSpPr>
          <p:nvPr>
            <p:ph type="pic" idx="3"/>
          </p:nvPr>
        </p:nvSpPr>
        <p:spPr>
          <a:xfrm>
            <a:off x="6099275" y="1988400"/>
            <a:ext cx="427500" cy="427500"/>
          </a:xfrm>
          <a:prstGeom prst="roundRect">
            <a:avLst>
              <a:gd name="adj" fmla="val 25468"/>
            </a:avLst>
          </a:prstGeom>
          <a:noFill/>
          <a:ln w="9525" cap="flat" cmpd="sng">
            <a:solidFill>
              <a:schemeClr val="dk1"/>
            </a:solidFill>
            <a:prstDash val="solid"/>
            <a:round/>
            <a:headEnd type="none" w="sm" len="sm"/>
            <a:tailEnd type="none" w="sm" len="sm"/>
          </a:ln>
        </p:spPr>
      </p:sp>
      <p:sp>
        <p:nvSpPr>
          <p:cNvPr id="260" name="Google Shape;260;p24"/>
          <p:cNvSpPr>
            <a:spLocks noGrp="1"/>
          </p:cNvSpPr>
          <p:nvPr>
            <p:ph type="pic" idx="4"/>
          </p:nvPr>
        </p:nvSpPr>
        <p:spPr>
          <a:xfrm>
            <a:off x="8290763" y="1988400"/>
            <a:ext cx="427500" cy="427500"/>
          </a:xfrm>
          <a:prstGeom prst="roundRect">
            <a:avLst>
              <a:gd name="adj" fmla="val 25468"/>
            </a:avLst>
          </a:prstGeom>
          <a:noFill/>
          <a:ln w="9525" cap="flat" cmpd="sng">
            <a:solidFill>
              <a:schemeClr val="accent1"/>
            </a:solidFill>
            <a:prstDash val="solid"/>
            <a:round/>
            <a:headEnd type="none" w="sm" len="sm"/>
            <a:tailEnd type="none" w="sm" len="sm"/>
          </a:ln>
        </p:spPr>
      </p:sp>
      <p:sp>
        <p:nvSpPr>
          <p:cNvPr id="261" name="Google Shape;261;p24"/>
          <p:cNvSpPr>
            <a:spLocks noGrp="1"/>
          </p:cNvSpPr>
          <p:nvPr>
            <p:ph type="pic" idx="5"/>
          </p:nvPr>
        </p:nvSpPr>
        <p:spPr>
          <a:xfrm>
            <a:off x="3399288" y="1988400"/>
            <a:ext cx="427500" cy="427500"/>
          </a:xfrm>
          <a:prstGeom prst="roundRect">
            <a:avLst>
              <a:gd name="adj" fmla="val 25468"/>
            </a:avLst>
          </a:prstGeom>
          <a:noFill/>
          <a:ln w="9525" cap="flat" cmpd="sng">
            <a:solidFill>
              <a:schemeClr val="accent1"/>
            </a:solidFill>
            <a:prstDash val="solid"/>
            <a:round/>
            <a:headEnd type="none" w="sm" len="sm"/>
            <a:tailEnd type="none" w="sm" len="sm"/>
          </a:ln>
        </p:spPr>
      </p:sp>
      <p:sp>
        <p:nvSpPr>
          <p:cNvPr id="262" name="Google Shape;262;p24"/>
          <p:cNvSpPr txBox="1">
            <a:spLocks noGrp="1"/>
          </p:cNvSpPr>
          <p:nvPr>
            <p:ph type="subTitle" idx="1"/>
          </p:nvPr>
        </p:nvSpPr>
        <p:spPr>
          <a:xfrm>
            <a:off x="7566000" y="230200"/>
            <a:ext cx="12324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263" name="Google Shape;263;p24"/>
          <p:cNvSpPr txBox="1">
            <a:spLocks noGrp="1"/>
          </p:cNvSpPr>
          <p:nvPr>
            <p:ph type="subTitle" idx="6"/>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264" name="Google Shape;264;p24"/>
          <p:cNvSpPr txBox="1">
            <a:spLocks noGrp="1"/>
          </p:cNvSpPr>
          <p:nvPr>
            <p:ph type="title"/>
          </p:nvPr>
        </p:nvSpPr>
        <p:spPr>
          <a:xfrm>
            <a:off x="228600" y="457200"/>
            <a:ext cx="4296600" cy="7977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a:endParaRPr/>
          </a:p>
        </p:txBody>
      </p:sp>
      <p:sp>
        <p:nvSpPr>
          <p:cNvPr id="265" name="Google Shape;265;p24"/>
          <p:cNvSpPr txBox="1">
            <a:spLocks noGrp="1"/>
          </p:cNvSpPr>
          <p:nvPr>
            <p:ph type="subTitle" idx="7"/>
          </p:nvPr>
        </p:nvSpPr>
        <p:spPr>
          <a:xfrm>
            <a:off x="228450" y="1983900"/>
            <a:ext cx="1488000" cy="436500"/>
          </a:xfrm>
          <a:prstGeom prst="rect">
            <a:avLst/>
          </a:prstGeom>
        </p:spPr>
        <p:txBody>
          <a:bodyPr spcFirstLastPara="1" wrap="square" lIns="182875" tIns="91425" rIns="91425" bIns="182875" anchor="t" anchorCtr="0">
            <a:normAutofit/>
          </a:bodyPr>
          <a:lstStyle>
            <a:lvl1pPr lvl="0">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1pPr>
            <a:lvl2pPr lvl="1">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2pPr>
            <a:lvl3pPr lvl="2">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3pPr>
            <a:lvl4pPr lvl="3">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4pPr>
            <a:lvl5pPr lvl="4">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5pPr>
            <a:lvl6pPr lvl="5">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6pPr>
            <a:lvl7pPr lvl="6">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7pPr>
            <a:lvl8pPr lvl="7">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8pPr>
            <a:lvl9pPr lvl="8">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9pPr>
          </a:lstStyle>
          <a:p>
            <a:endParaRPr/>
          </a:p>
        </p:txBody>
      </p:sp>
      <p:sp>
        <p:nvSpPr>
          <p:cNvPr id="266" name="Google Shape;266;p24"/>
          <p:cNvSpPr txBox="1">
            <a:spLocks noGrp="1"/>
          </p:cNvSpPr>
          <p:nvPr>
            <p:ph type="body" idx="8"/>
          </p:nvPr>
        </p:nvSpPr>
        <p:spPr>
          <a:xfrm>
            <a:off x="228450" y="2668644"/>
            <a:ext cx="2101200" cy="1939200"/>
          </a:xfrm>
          <a:prstGeom prst="rect">
            <a:avLst/>
          </a:prstGeom>
        </p:spPr>
        <p:txBody>
          <a:bodyPr spcFirstLastPara="1" wrap="square" lIns="182875" tIns="0" rIns="182875" bIns="91425"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267" name="Google Shape;267;p24"/>
          <p:cNvSpPr txBox="1">
            <a:spLocks noGrp="1"/>
          </p:cNvSpPr>
          <p:nvPr>
            <p:ph type="subTitle" idx="9"/>
          </p:nvPr>
        </p:nvSpPr>
        <p:spPr>
          <a:xfrm>
            <a:off x="2423200" y="1983900"/>
            <a:ext cx="976200" cy="436500"/>
          </a:xfrm>
          <a:prstGeom prst="rect">
            <a:avLst/>
          </a:prstGeom>
        </p:spPr>
        <p:txBody>
          <a:bodyPr spcFirstLastPara="1" wrap="square" lIns="182875" tIns="91425" rIns="91425" bIns="182875" anchor="t" anchorCtr="0">
            <a:normAutofit/>
          </a:bodyPr>
          <a:lstStyle>
            <a:lvl1pPr lvl="0">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1pPr>
            <a:lvl2pPr lvl="1">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2pPr>
            <a:lvl3pPr lvl="2">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3pPr>
            <a:lvl4pPr lvl="3">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4pPr>
            <a:lvl5pPr lvl="4">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5pPr>
            <a:lvl6pPr lvl="5">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6pPr>
            <a:lvl7pPr lvl="6">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7pPr>
            <a:lvl8pPr lvl="7">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8pPr>
            <a:lvl9pPr lvl="8">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9pPr>
          </a:lstStyle>
          <a:p>
            <a:endParaRPr/>
          </a:p>
        </p:txBody>
      </p:sp>
      <p:sp>
        <p:nvSpPr>
          <p:cNvPr id="268" name="Google Shape;268;p24"/>
          <p:cNvSpPr txBox="1">
            <a:spLocks noGrp="1"/>
          </p:cNvSpPr>
          <p:nvPr>
            <p:ph type="body" idx="13"/>
          </p:nvPr>
        </p:nvSpPr>
        <p:spPr>
          <a:xfrm>
            <a:off x="2423775" y="2668644"/>
            <a:ext cx="2101200" cy="1939200"/>
          </a:xfrm>
          <a:prstGeom prst="rect">
            <a:avLst/>
          </a:prstGeom>
        </p:spPr>
        <p:txBody>
          <a:bodyPr spcFirstLastPara="1" wrap="square" lIns="182875" tIns="0" rIns="182875" bIns="91425" anchor="t" anchorCtr="0">
            <a:noAutofit/>
          </a:bodyPr>
          <a:lstStyle>
            <a:lvl1pPr marL="457200" lvl="0" indent="-292100">
              <a:spcBef>
                <a:spcPts val="0"/>
              </a:spcBef>
              <a:spcAft>
                <a:spcPts val="0"/>
              </a:spcAft>
              <a:buClr>
                <a:schemeClr val="lt2"/>
              </a:buClr>
              <a:buSzPts val="1000"/>
              <a:buFont typeface="Inter"/>
              <a:buChar char="●"/>
              <a:defRPr sz="1000">
                <a:solidFill>
                  <a:schemeClr val="lt2"/>
                </a:solidFill>
              </a:defRPr>
            </a:lvl1pPr>
            <a:lvl2pPr marL="914400" lvl="1" indent="-292100">
              <a:spcBef>
                <a:spcPts val="0"/>
              </a:spcBef>
              <a:spcAft>
                <a:spcPts val="0"/>
              </a:spcAft>
              <a:buClr>
                <a:schemeClr val="lt2"/>
              </a:buClr>
              <a:buSzPts val="1000"/>
              <a:buFont typeface="Inter"/>
              <a:buChar char="○"/>
              <a:defRPr sz="1000">
                <a:solidFill>
                  <a:schemeClr val="lt2"/>
                </a:solidFill>
              </a:defRPr>
            </a:lvl2pPr>
            <a:lvl3pPr marL="1371600" lvl="2" indent="-292100">
              <a:spcBef>
                <a:spcPts val="0"/>
              </a:spcBef>
              <a:spcAft>
                <a:spcPts val="0"/>
              </a:spcAft>
              <a:buClr>
                <a:schemeClr val="lt2"/>
              </a:buClr>
              <a:buSzPts val="1000"/>
              <a:buFont typeface="Inter"/>
              <a:buChar char="■"/>
              <a:defRPr sz="1000">
                <a:solidFill>
                  <a:schemeClr val="lt2"/>
                </a:solidFill>
              </a:defRPr>
            </a:lvl3pPr>
            <a:lvl4pPr marL="1828800" lvl="3" indent="-292100">
              <a:spcBef>
                <a:spcPts val="0"/>
              </a:spcBef>
              <a:spcAft>
                <a:spcPts val="0"/>
              </a:spcAft>
              <a:buClr>
                <a:schemeClr val="lt2"/>
              </a:buClr>
              <a:buSzPts val="1000"/>
              <a:buFont typeface="Inter"/>
              <a:buChar char="●"/>
              <a:defRPr sz="1000">
                <a:solidFill>
                  <a:schemeClr val="lt2"/>
                </a:solidFill>
              </a:defRPr>
            </a:lvl4pPr>
            <a:lvl5pPr marL="2286000" lvl="4" indent="-292100">
              <a:spcBef>
                <a:spcPts val="0"/>
              </a:spcBef>
              <a:spcAft>
                <a:spcPts val="0"/>
              </a:spcAft>
              <a:buClr>
                <a:schemeClr val="lt2"/>
              </a:buClr>
              <a:buSzPts val="1000"/>
              <a:buFont typeface="Inter"/>
              <a:buChar char="○"/>
              <a:defRPr sz="1000">
                <a:solidFill>
                  <a:schemeClr val="lt2"/>
                </a:solidFill>
              </a:defRPr>
            </a:lvl5pPr>
            <a:lvl6pPr marL="2743200" lvl="5" indent="-292100">
              <a:spcBef>
                <a:spcPts val="0"/>
              </a:spcBef>
              <a:spcAft>
                <a:spcPts val="0"/>
              </a:spcAft>
              <a:buClr>
                <a:schemeClr val="lt2"/>
              </a:buClr>
              <a:buSzPts val="1000"/>
              <a:buFont typeface="Inter"/>
              <a:buChar char="■"/>
              <a:defRPr sz="1000">
                <a:solidFill>
                  <a:schemeClr val="lt2"/>
                </a:solidFill>
              </a:defRPr>
            </a:lvl6pPr>
            <a:lvl7pPr marL="3200400" lvl="6" indent="-292100">
              <a:spcBef>
                <a:spcPts val="0"/>
              </a:spcBef>
              <a:spcAft>
                <a:spcPts val="0"/>
              </a:spcAft>
              <a:buClr>
                <a:schemeClr val="lt2"/>
              </a:buClr>
              <a:buSzPts val="1000"/>
              <a:buFont typeface="Inter"/>
              <a:buChar char="●"/>
              <a:defRPr sz="1000">
                <a:solidFill>
                  <a:schemeClr val="lt2"/>
                </a:solidFill>
              </a:defRPr>
            </a:lvl7pPr>
            <a:lvl8pPr marL="3657600" lvl="7" indent="-292100">
              <a:spcBef>
                <a:spcPts val="0"/>
              </a:spcBef>
              <a:spcAft>
                <a:spcPts val="0"/>
              </a:spcAft>
              <a:buClr>
                <a:schemeClr val="lt2"/>
              </a:buClr>
              <a:buSzPts val="1000"/>
              <a:buFont typeface="Inter"/>
              <a:buChar char="○"/>
              <a:defRPr sz="1000">
                <a:solidFill>
                  <a:schemeClr val="lt2"/>
                </a:solidFill>
              </a:defRPr>
            </a:lvl8pPr>
            <a:lvl9pPr marL="4114800" lvl="8" indent="-292100">
              <a:spcBef>
                <a:spcPts val="0"/>
              </a:spcBef>
              <a:spcAft>
                <a:spcPts val="0"/>
              </a:spcAft>
              <a:buClr>
                <a:schemeClr val="lt2"/>
              </a:buClr>
              <a:buSzPts val="1000"/>
              <a:buFont typeface="Inter"/>
              <a:buChar char="■"/>
              <a:defRPr sz="1000">
                <a:solidFill>
                  <a:schemeClr val="lt2"/>
                </a:solidFill>
              </a:defRPr>
            </a:lvl9pPr>
          </a:lstStyle>
          <a:p>
            <a:endParaRPr/>
          </a:p>
        </p:txBody>
      </p:sp>
      <p:sp>
        <p:nvSpPr>
          <p:cNvPr id="269" name="Google Shape;269;p24"/>
          <p:cNvSpPr txBox="1">
            <a:spLocks noGrp="1"/>
          </p:cNvSpPr>
          <p:nvPr>
            <p:ph type="subTitle" idx="14"/>
          </p:nvPr>
        </p:nvSpPr>
        <p:spPr>
          <a:xfrm>
            <a:off x="4617950" y="1983900"/>
            <a:ext cx="1488000" cy="436500"/>
          </a:xfrm>
          <a:prstGeom prst="rect">
            <a:avLst/>
          </a:prstGeom>
        </p:spPr>
        <p:txBody>
          <a:bodyPr spcFirstLastPara="1" wrap="square" lIns="182875" tIns="91425" rIns="91425" bIns="182875" anchor="t" anchorCtr="0">
            <a:normAutofit/>
          </a:bodyPr>
          <a:lstStyle>
            <a:lvl1pPr lvl="0">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1pPr>
            <a:lvl2pPr lvl="1">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2pPr>
            <a:lvl3pPr lvl="2">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3pPr>
            <a:lvl4pPr lvl="3">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4pPr>
            <a:lvl5pPr lvl="4">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5pPr>
            <a:lvl6pPr lvl="5">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6pPr>
            <a:lvl7pPr lvl="6">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7pPr>
            <a:lvl8pPr lvl="7">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8pPr>
            <a:lvl9pPr lvl="8">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9pPr>
          </a:lstStyle>
          <a:p>
            <a:endParaRPr/>
          </a:p>
        </p:txBody>
      </p:sp>
      <p:sp>
        <p:nvSpPr>
          <p:cNvPr id="270" name="Google Shape;270;p24"/>
          <p:cNvSpPr txBox="1">
            <a:spLocks noGrp="1"/>
          </p:cNvSpPr>
          <p:nvPr>
            <p:ph type="body" idx="15"/>
          </p:nvPr>
        </p:nvSpPr>
        <p:spPr>
          <a:xfrm>
            <a:off x="4619100" y="2668644"/>
            <a:ext cx="2101200" cy="1939200"/>
          </a:xfrm>
          <a:prstGeom prst="rect">
            <a:avLst/>
          </a:prstGeom>
        </p:spPr>
        <p:txBody>
          <a:bodyPr spcFirstLastPara="1" wrap="square" lIns="182875" tIns="0" rIns="182875" bIns="91425"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271" name="Google Shape;271;p24"/>
          <p:cNvSpPr txBox="1">
            <a:spLocks noGrp="1"/>
          </p:cNvSpPr>
          <p:nvPr>
            <p:ph type="subTitle" idx="16"/>
          </p:nvPr>
        </p:nvSpPr>
        <p:spPr>
          <a:xfrm>
            <a:off x="6812125" y="1983900"/>
            <a:ext cx="1476300" cy="436500"/>
          </a:xfrm>
          <a:prstGeom prst="rect">
            <a:avLst/>
          </a:prstGeom>
        </p:spPr>
        <p:txBody>
          <a:bodyPr spcFirstLastPara="1" wrap="square" lIns="182875" tIns="91425" rIns="91425" bIns="182875" anchor="t" anchorCtr="0">
            <a:normAutofit/>
          </a:bodyPr>
          <a:lstStyle>
            <a:lvl1pPr lvl="0">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1pPr>
            <a:lvl2pPr lvl="1">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2pPr>
            <a:lvl3pPr lvl="2">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3pPr>
            <a:lvl4pPr lvl="3">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4pPr>
            <a:lvl5pPr lvl="4">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5pPr>
            <a:lvl6pPr lvl="5">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6pPr>
            <a:lvl7pPr lvl="6">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7pPr>
            <a:lvl8pPr lvl="7">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8pPr>
            <a:lvl9pPr lvl="8">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9pPr>
          </a:lstStyle>
          <a:p>
            <a:endParaRPr/>
          </a:p>
        </p:txBody>
      </p:sp>
      <p:sp>
        <p:nvSpPr>
          <p:cNvPr id="272" name="Google Shape;272;p24"/>
          <p:cNvSpPr txBox="1">
            <a:spLocks noGrp="1"/>
          </p:cNvSpPr>
          <p:nvPr>
            <p:ph type="body" idx="17"/>
          </p:nvPr>
        </p:nvSpPr>
        <p:spPr>
          <a:xfrm>
            <a:off x="6814225" y="2668650"/>
            <a:ext cx="2101200" cy="2015400"/>
          </a:xfrm>
          <a:prstGeom prst="rect">
            <a:avLst/>
          </a:prstGeom>
        </p:spPr>
        <p:txBody>
          <a:bodyPr spcFirstLastPara="1" wrap="square" lIns="182875" tIns="0" rIns="182875" bIns="91425"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273" name="Google Shape;273;p24"/>
          <p:cNvSpPr>
            <a:spLocks noGrp="1"/>
          </p:cNvSpPr>
          <p:nvPr>
            <p:ph type="pic" idx="18"/>
          </p:nvPr>
        </p:nvSpPr>
        <p:spPr>
          <a:xfrm>
            <a:off x="1716300" y="1988400"/>
            <a:ext cx="427500" cy="427500"/>
          </a:xfrm>
          <a:prstGeom prst="roundRect">
            <a:avLst>
              <a:gd name="adj" fmla="val 25468"/>
            </a:avLst>
          </a:prstGeom>
          <a:noFill/>
          <a:ln w="9525" cap="flat" cmpd="sng">
            <a:solidFill>
              <a:schemeClr val="accent1"/>
            </a:solidFill>
            <a:prstDash val="solid"/>
            <a:round/>
            <a:headEnd type="none" w="sm" len="sm"/>
            <a:tailEnd type="none" w="sm" len="sm"/>
          </a:ln>
        </p:spPr>
      </p:sp>
      <p:sp>
        <p:nvSpPr>
          <p:cNvPr id="274" name="Google Shape;274;p24"/>
          <p:cNvSpPr/>
          <p:nvPr/>
        </p:nvSpPr>
        <p:spPr>
          <a:xfrm rot="10800000">
            <a:off x="8637300" y="457200"/>
            <a:ext cx="278100" cy="278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nvGrpSpPr>
          <p:cNvPr id="275" name="Google Shape;275;p24"/>
          <p:cNvGrpSpPr/>
          <p:nvPr/>
        </p:nvGrpSpPr>
        <p:grpSpPr>
          <a:xfrm rot="10800000">
            <a:off x="8694334" y="513115"/>
            <a:ext cx="163248" cy="163248"/>
            <a:chOff x="6251786" y="659047"/>
            <a:chExt cx="250842" cy="250842"/>
          </a:xfrm>
        </p:grpSpPr>
        <p:sp>
          <p:nvSpPr>
            <p:cNvPr id="276" name="Google Shape;276;p24"/>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Inter"/>
                <a:ea typeface="Inter"/>
                <a:cs typeface="Inter"/>
                <a:sym typeface="Inter"/>
              </a:endParaRPr>
            </a:p>
          </p:txBody>
        </p:sp>
        <p:sp>
          <p:nvSpPr>
            <p:cNvPr id="277" name="Google Shape;277;p24"/>
            <p:cNvSpPr/>
            <p:nvPr/>
          </p:nvSpPr>
          <p:spPr>
            <a:xfrm>
              <a:off x="6436525" y="699100"/>
              <a:ext cx="26700" cy="11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Inter"/>
                <a:ea typeface="Inter"/>
                <a:cs typeface="Inter"/>
                <a:sym typeface="Inter"/>
              </a:endParaRPr>
            </a:p>
          </p:txBody>
        </p:sp>
        <p:sp>
          <p:nvSpPr>
            <p:cNvPr id="278" name="Google Shape;278;p24"/>
            <p:cNvSpPr/>
            <p:nvPr/>
          </p:nvSpPr>
          <p:spPr>
            <a:xfrm rot="5400000">
              <a:off x="6390925" y="652300"/>
              <a:ext cx="25500" cy="11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Inter"/>
                <a:ea typeface="Inter"/>
                <a:cs typeface="Inter"/>
                <a:sym typeface="Inter"/>
              </a:endParaRPr>
            </a:p>
          </p:txBody>
        </p:sp>
      </p:grpSp>
      <p:sp>
        <p:nvSpPr>
          <p:cNvPr id="279" name="Google Shape;279;p24"/>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280" name="Google Shape;280;p24"/>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 Three storyboards ALT 2">
  <p:cSld name="BLANK_1_1_1_1_1_1_1_1_1_1_1_1_1_1_1_1_1_1">
    <p:bg>
      <p:bgPr>
        <a:solidFill>
          <a:schemeClr val="dk2"/>
        </a:solidFill>
        <a:effectLst/>
      </p:bgPr>
    </p:bg>
    <p:spTree>
      <p:nvGrpSpPr>
        <p:cNvPr id="1" name="Shape 281"/>
        <p:cNvGrpSpPr/>
        <p:nvPr/>
      </p:nvGrpSpPr>
      <p:grpSpPr>
        <a:xfrm>
          <a:off x="0" y="0"/>
          <a:ext cx="0" cy="0"/>
          <a:chOff x="0" y="0"/>
          <a:chExt cx="0" cy="0"/>
        </a:xfrm>
      </p:grpSpPr>
      <p:sp>
        <p:nvSpPr>
          <p:cNvPr id="282" name="Google Shape;282;p25"/>
          <p:cNvSpPr>
            <a:spLocks noGrp="1"/>
          </p:cNvSpPr>
          <p:nvPr>
            <p:ph type="pic" idx="2"/>
          </p:nvPr>
        </p:nvSpPr>
        <p:spPr>
          <a:xfrm>
            <a:off x="2423700" y="457200"/>
            <a:ext cx="2101200" cy="4226400"/>
          </a:xfrm>
          <a:prstGeom prst="round2DiagRect">
            <a:avLst>
              <a:gd name="adj1" fmla="val 16667"/>
              <a:gd name="adj2" fmla="val 4331"/>
            </a:avLst>
          </a:prstGeom>
          <a:noFill/>
          <a:ln>
            <a:noFill/>
          </a:ln>
        </p:spPr>
      </p:sp>
      <p:sp>
        <p:nvSpPr>
          <p:cNvPr id="283" name="Google Shape;283;p25"/>
          <p:cNvSpPr txBox="1">
            <a:spLocks noGrp="1"/>
          </p:cNvSpPr>
          <p:nvPr>
            <p:ph type="body" idx="1"/>
          </p:nvPr>
        </p:nvSpPr>
        <p:spPr>
          <a:xfrm>
            <a:off x="2423700" y="3632000"/>
            <a:ext cx="2101200" cy="803700"/>
          </a:xfrm>
          <a:prstGeom prst="rect">
            <a:avLst/>
          </a:prstGeom>
        </p:spPr>
        <p:txBody>
          <a:bodyPr spcFirstLastPara="1" wrap="square" lIns="182875" tIns="0" rIns="182875" bIns="0" anchor="b" anchorCtr="0">
            <a:noAutofit/>
          </a:bodyPr>
          <a:lstStyle>
            <a:lvl1pPr marL="457200" lvl="0" indent="-292100">
              <a:lnSpc>
                <a:spcPct val="100000"/>
              </a:lnSpc>
              <a:spcBef>
                <a:spcPts val="0"/>
              </a:spcBef>
              <a:spcAft>
                <a:spcPts val="0"/>
              </a:spcAft>
              <a:buClr>
                <a:schemeClr val="dk1"/>
              </a:buClr>
              <a:buSzPts val="1000"/>
              <a:buChar char="●"/>
              <a:defRPr sz="1000">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2100">
              <a:lnSpc>
                <a:spcPct val="100000"/>
              </a:lnSpc>
              <a:spcBef>
                <a:spcPts val="0"/>
              </a:spcBef>
              <a:spcAft>
                <a:spcPts val="0"/>
              </a:spcAft>
              <a:buClr>
                <a:schemeClr val="dk1"/>
              </a:buClr>
              <a:buSzPts val="1000"/>
              <a:buChar char="■"/>
              <a:defRPr sz="1000">
                <a:solidFill>
                  <a:schemeClr val="dk1"/>
                </a:solidFill>
              </a:defRPr>
            </a:lvl3pPr>
            <a:lvl4pPr marL="1828800" lvl="3" indent="-292100">
              <a:lnSpc>
                <a:spcPct val="100000"/>
              </a:lnSpc>
              <a:spcBef>
                <a:spcPts val="0"/>
              </a:spcBef>
              <a:spcAft>
                <a:spcPts val="0"/>
              </a:spcAft>
              <a:buClr>
                <a:schemeClr val="dk1"/>
              </a:buClr>
              <a:buSzPts val="1000"/>
              <a:buChar char="●"/>
              <a:defRPr sz="1000">
                <a:solidFill>
                  <a:schemeClr val="dk1"/>
                </a:solidFill>
              </a:defRPr>
            </a:lvl4pPr>
            <a:lvl5pPr marL="2286000" lvl="4" indent="-292100">
              <a:lnSpc>
                <a:spcPct val="100000"/>
              </a:lnSpc>
              <a:spcBef>
                <a:spcPts val="0"/>
              </a:spcBef>
              <a:spcAft>
                <a:spcPts val="0"/>
              </a:spcAft>
              <a:buClr>
                <a:schemeClr val="dk1"/>
              </a:buClr>
              <a:buSzPts val="1000"/>
              <a:buChar char="○"/>
              <a:defRPr sz="1000">
                <a:solidFill>
                  <a:schemeClr val="dk1"/>
                </a:solidFill>
              </a:defRPr>
            </a:lvl5pPr>
            <a:lvl6pPr marL="2743200" lvl="5" indent="-292100">
              <a:lnSpc>
                <a:spcPct val="100000"/>
              </a:lnSpc>
              <a:spcBef>
                <a:spcPts val="0"/>
              </a:spcBef>
              <a:spcAft>
                <a:spcPts val="0"/>
              </a:spcAft>
              <a:buClr>
                <a:schemeClr val="dk1"/>
              </a:buClr>
              <a:buSzPts val="1000"/>
              <a:buChar char="■"/>
              <a:defRPr sz="1000">
                <a:solidFill>
                  <a:schemeClr val="dk1"/>
                </a:solidFill>
              </a:defRPr>
            </a:lvl6pPr>
            <a:lvl7pPr marL="3200400" lvl="6" indent="-292100">
              <a:lnSpc>
                <a:spcPct val="100000"/>
              </a:lnSpc>
              <a:spcBef>
                <a:spcPts val="0"/>
              </a:spcBef>
              <a:spcAft>
                <a:spcPts val="0"/>
              </a:spcAft>
              <a:buClr>
                <a:schemeClr val="dk1"/>
              </a:buClr>
              <a:buSzPts val="1000"/>
              <a:buChar char="●"/>
              <a:defRPr sz="1000">
                <a:solidFill>
                  <a:schemeClr val="dk1"/>
                </a:solidFill>
              </a:defRPr>
            </a:lvl7pPr>
            <a:lvl8pPr marL="3657600" lvl="7" indent="-292100">
              <a:lnSpc>
                <a:spcPct val="100000"/>
              </a:lnSpc>
              <a:spcBef>
                <a:spcPts val="0"/>
              </a:spcBef>
              <a:spcAft>
                <a:spcPts val="0"/>
              </a:spcAft>
              <a:buClr>
                <a:schemeClr val="dk1"/>
              </a:buClr>
              <a:buSzPts val="1000"/>
              <a:buChar char="○"/>
              <a:defRPr sz="1000">
                <a:solidFill>
                  <a:schemeClr val="dk1"/>
                </a:solidFill>
              </a:defRPr>
            </a:lvl8pPr>
            <a:lvl9pPr marL="4114800" lvl="8" indent="-292100">
              <a:lnSpc>
                <a:spcPct val="100000"/>
              </a:lnSpc>
              <a:spcBef>
                <a:spcPts val="0"/>
              </a:spcBef>
              <a:spcAft>
                <a:spcPts val="0"/>
              </a:spcAft>
              <a:buClr>
                <a:schemeClr val="dk1"/>
              </a:buClr>
              <a:buSzPts val="1000"/>
              <a:buChar char="■"/>
              <a:defRPr sz="1000">
                <a:solidFill>
                  <a:schemeClr val="dk1"/>
                </a:solidFill>
              </a:defRPr>
            </a:lvl9pPr>
          </a:lstStyle>
          <a:p>
            <a:endParaRPr/>
          </a:p>
        </p:txBody>
      </p:sp>
      <p:sp>
        <p:nvSpPr>
          <p:cNvPr id="284" name="Google Shape;284;p25"/>
          <p:cNvSpPr txBox="1">
            <a:spLocks noGrp="1"/>
          </p:cNvSpPr>
          <p:nvPr>
            <p:ph type="subTitle" idx="3"/>
          </p:nvPr>
        </p:nvSpPr>
        <p:spPr>
          <a:xfrm>
            <a:off x="2621850" y="707500"/>
            <a:ext cx="1722000" cy="4230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9pPr>
          </a:lstStyle>
          <a:p>
            <a:endParaRPr/>
          </a:p>
        </p:txBody>
      </p:sp>
      <p:sp>
        <p:nvSpPr>
          <p:cNvPr id="285" name="Google Shape;285;p25"/>
          <p:cNvSpPr txBox="1">
            <a:spLocks noGrp="1"/>
          </p:cNvSpPr>
          <p:nvPr>
            <p:ph type="title"/>
          </p:nvPr>
        </p:nvSpPr>
        <p:spPr>
          <a:xfrm>
            <a:off x="228600" y="457200"/>
            <a:ext cx="21012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a:endParaRPr/>
          </a:p>
        </p:txBody>
      </p:sp>
      <p:sp>
        <p:nvSpPr>
          <p:cNvPr id="286" name="Google Shape;286;p25"/>
          <p:cNvSpPr>
            <a:spLocks noGrp="1"/>
          </p:cNvSpPr>
          <p:nvPr>
            <p:ph type="pic" idx="4"/>
          </p:nvPr>
        </p:nvSpPr>
        <p:spPr>
          <a:xfrm>
            <a:off x="4618800" y="457200"/>
            <a:ext cx="2101200" cy="4226400"/>
          </a:xfrm>
          <a:prstGeom prst="roundRect">
            <a:avLst>
              <a:gd name="adj" fmla="val 6865"/>
            </a:avLst>
          </a:prstGeom>
          <a:noFill/>
          <a:ln>
            <a:noFill/>
          </a:ln>
        </p:spPr>
      </p:sp>
      <p:sp>
        <p:nvSpPr>
          <p:cNvPr id="287" name="Google Shape;287;p25"/>
          <p:cNvSpPr txBox="1">
            <a:spLocks noGrp="1"/>
          </p:cNvSpPr>
          <p:nvPr>
            <p:ph type="body" idx="5"/>
          </p:nvPr>
        </p:nvSpPr>
        <p:spPr>
          <a:xfrm>
            <a:off x="4618800" y="3632000"/>
            <a:ext cx="2101200" cy="803700"/>
          </a:xfrm>
          <a:prstGeom prst="rect">
            <a:avLst/>
          </a:prstGeom>
        </p:spPr>
        <p:txBody>
          <a:bodyPr spcFirstLastPara="1" wrap="square" lIns="182875" tIns="0" rIns="182875" bIns="0" anchor="b"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288" name="Google Shape;288;p25"/>
          <p:cNvSpPr txBox="1">
            <a:spLocks noGrp="1"/>
          </p:cNvSpPr>
          <p:nvPr>
            <p:ph type="subTitle" idx="6"/>
          </p:nvPr>
        </p:nvSpPr>
        <p:spPr>
          <a:xfrm>
            <a:off x="4816950" y="707500"/>
            <a:ext cx="1722000" cy="4230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9pPr>
          </a:lstStyle>
          <a:p>
            <a:endParaRPr/>
          </a:p>
        </p:txBody>
      </p:sp>
      <p:sp>
        <p:nvSpPr>
          <p:cNvPr id="289" name="Google Shape;289;p25"/>
          <p:cNvSpPr>
            <a:spLocks noGrp="1"/>
          </p:cNvSpPr>
          <p:nvPr>
            <p:ph type="pic" idx="7"/>
          </p:nvPr>
        </p:nvSpPr>
        <p:spPr>
          <a:xfrm>
            <a:off x="6813900" y="457200"/>
            <a:ext cx="2101200" cy="4226400"/>
          </a:xfrm>
          <a:prstGeom prst="round2DiagRect">
            <a:avLst>
              <a:gd name="adj1" fmla="val 4790"/>
              <a:gd name="adj2" fmla="val 16652"/>
            </a:avLst>
          </a:prstGeom>
          <a:noFill/>
          <a:ln>
            <a:noFill/>
          </a:ln>
        </p:spPr>
      </p:sp>
      <p:sp>
        <p:nvSpPr>
          <p:cNvPr id="290" name="Google Shape;290;p25"/>
          <p:cNvSpPr txBox="1">
            <a:spLocks noGrp="1"/>
          </p:cNvSpPr>
          <p:nvPr>
            <p:ph type="body" idx="8"/>
          </p:nvPr>
        </p:nvSpPr>
        <p:spPr>
          <a:xfrm>
            <a:off x="6813900" y="3632000"/>
            <a:ext cx="2101200" cy="803700"/>
          </a:xfrm>
          <a:prstGeom prst="rect">
            <a:avLst/>
          </a:prstGeom>
        </p:spPr>
        <p:txBody>
          <a:bodyPr spcFirstLastPara="1" wrap="square" lIns="182875" tIns="0" rIns="182875" bIns="0" anchor="b"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291" name="Google Shape;291;p25"/>
          <p:cNvSpPr txBox="1">
            <a:spLocks noGrp="1"/>
          </p:cNvSpPr>
          <p:nvPr>
            <p:ph type="subTitle" idx="9"/>
          </p:nvPr>
        </p:nvSpPr>
        <p:spPr>
          <a:xfrm>
            <a:off x="7012050" y="707500"/>
            <a:ext cx="1722000" cy="4230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9pPr>
          </a:lstStyle>
          <a:p>
            <a:endParaRPr/>
          </a:p>
        </p:txBody>
      </p:sp>
      <p:sp>
        <p:nvSpPr>
          <p:cNvPr id="292" name="Google Shape;292;p25"/>
          <p:cNvSpPr txBox="1">
            <a:spLocks noGrp="1"/>
          </p:cNvSpPr>
          <p:nvPr>
            <p:ph type="subTitle" idx="13"/>
          </p:nvPr>
        </p:nvSpPr>
        <p:spPr>
          <a:xfrm>
            <a:off x="7566000" y="230200"/>
            <a:ext cx="12324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293" name="Google Shape;293;p25"/>
          <p:cNvSpPr txBox="1">
            <a:spLocks noGrp="1"/>
          </p:cNvSpPr>
          <p:nvPr>
            <p:ph type="subTitle" idx="14"/>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294" name="Google Shape;294;p25"/>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295" name="Google Shape;295;p25"/>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ummary">
  <p:cSld name="BLANK_1_1_1_1_1_1_1_1_1_1_1_1_1_1_1_1_1_1_3">
    <p:bg>
      <p:bgPr>
        <a:solidFill>
          <a:schemeClr val="dk2"/>
        </a:solidFill>
        <a:effectLst/>
      </p:bgPr>
    </p:bg>
    <p:spTree>
      <p:nvGrpSpPr>
        <p:cNvPr id="1" name="Shape 296"/>
        <p:cNvGrpSpPr/>
        <p:nvPr/>
      </p:nvGrpSpPr>
      <p:grpSpPr>
        <a:xfrm>
          <a:off x="0" y="0"/>
          <a:ext cx="0" cy="0"/>
          <a:chOff x="0" y="0"/>
          <a:chExt cx="0" cy="0"/>
        </a:xfrm>
      </p:grpSpPr>
      <p:sp>
        <p:nvSpPr>
          <p:cNvPr id="297" name="Google Shape;297;p26"/>
          <p:cNvSpPr txBox="1">
            <a:spLocks noGrp="1"/>
          </p:cNvSpPr>
          <p:nvPr>
            <p:ph type="title"/>
          </p:nvPr>
        </p:nvSpPr>
        <p:spPr>
          <a:xfrm>
            <a:off x="228600" y="457200"/>
            <a:ext cx="86868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a:endParaRPr/>
          </a:p>
        </p:txBody>
      </p:sp>
      <p:sp>
        <p:nvSpPr>
          <p:cNvPr id="298" name="Google Shape;298;p26"/>
          <p:cNvSpPr txBox="1">
            <a:spLocks noGrp="1"/>
          </p:cNvSpPr>
          <p:nvPr>
            <p:ph type="body" idx="1"/>
          </p:nvPr>
        </p:nvSpPr>
        <p:spPr>
          <a:xfrm>
            <a:off x="2423700" y="3866575"/>
            <a:ext cx="3364200" cy="7722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Clr>
                <a:schemeClr val="dk1"/>
              </a:buClr>
              <a:buSzPts val="1000"/>
              <a:buChar char="●"/>
              <a:defRPr sz="1000">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2100">
              <a:lnSpc>
                <a:spcPct val="100000"/>
              </a:lnSpc>
              <a:spcBef>
                <a:spcPts val="0"/>
              </a:spcBef>
              <a:spcAft>
                <a:spcPts val="0"/>
              </a:spcAft>
              <a:buClr>
                <a:schemeClr val="dk1"/>
              </a:buClr>
              <a:buSzPts val="1000"/>
              <a:buChar char="■"/>
              <a:defRPr sz="1000">
                <a:solidFill>
                  <a:schemeClr val="dk1"/>
                </a:solidFill>
              </a:defRPr>
            </a:lvl3pPr>
            <a:lvl4pPr marL="1828800" lvl="3" indent="-292100">
              <a:lnSpc>
                <a:spcPct val="100000"/>
              </a:lnSpc>
              <a:spcBef>
                <a:spcPts val="0"/>
              </a:spcBef>
              <a:spcAft>
                <a:spcPts val="0"/>
              </a:spcAft>
              <a:buClr>
                <a:schemeClr val="dk1"/>
              </a:buClr>
              <a:buSzPts val="1000"/>
              <a:buChar char="●"/>
              <a:defRPr sz="1000">
                <a:solidFill>
                  <a:schemeClr val="dk1"/>
                </a:solidFill>
              </a:defRPr>
            </a:lvl4pPr>
            <a:lvl5pPr marL="2286000" lvl="4" indent="-292100">
              <a:lnSpc>
                <a:spcPct val="100000"/>
              </a:lnSpc>
              <a:spcBef>
                <a:spcPts val="0"/>
              </a:spcBef>
              <a:spcAft>
                <a:spcPts val="0"/>
              </a:spcAft>
              <a:buClr>
                <a:schemeClr val="dk1"/>
              </a:buClr>
              <a:buSzPts val="1000"/>
              <a:buChar char="○"/>
              <a:defRPr sz="1000">
                <a:solidFill>
                  <a:schemeClr val="dk1"/>
                </a:solidFill>
              </a:defRPr>
            </a:lvl5pPr>
            <a:lvl6pPr marL="2743200" lvl="5" indent="-292100">
              <a:lnSpc>
                <a:spcPct val="100000"/>
              </a:lnSpc>
              <a:spcBef>
                <a:spcPts val="0"/>
              </a:spcBef>
              <a:spcAft>
                <a:spcPts val="0"/>
              </a:spcAft>
              <a:buClr>
                <a:schemeClr val="dk1"/>
              </a:buClr>
              <a:buSzPts val="1000"/>
              <a:buChar char="■"/>
              <a:defRPr sz="1000">
                <a:solidFill>
                  <a:schemeClr val="dk1"/>
                </a:solidFill>
              </a:defRPr>
            </a:lvl6pPr>
            <a:lvl7pPr marL="3200400" lvl="6" indent="-292100">
              <a:lnSpc>
                <a:spcPct val="100000"/>
              </a:lnSpc>
              <a:spcBef>
                <a:spcPts val="0"/>
              </a:spcBef>
              <a:spcAft>
                <a:spcPts val="0"/>
              </a:spcAft>
              <a:buClr>
                <a:schemeClr val="dk1"/>
              </a:buClr>
              <a:buSzPts val="1000"/>
              <a:buChar char="●"/>
              <a:defRPr sz="1000">
                <a:solidFill>
                  <a:schemeClr val="dk1"/>
                </a:solidFill>
              </a:defRPr>
            </a:lvl7pPr>
            <a:lvl8pPr marL="3657600" lvl="7" indent="-292100">
              <a:lnSpc>
                <a:spcPct val="100000"/>
              </a:lnSpc>
              <a:spcBef>
                <a:spcPts val="0"/>
              </a:spcBef>
              <a:spcAft>
                <a:spcPts val="0"/>
              </a:spcAft>
              <a:buClr>
                <a:schemeClr val="dk1"/>
              </a:buClr>
              <a:buSzPts val="1000"/>
              <a:buChar char="○"/>
              <a:defRPr sz="1000">
                <a:solidFill>
                  <a:schemeClr val="dk1"/>
                </a:solidFill>
              </a:defRPr>
            </a:lvl8pPr>
            <a:lvl9pPr marL="4114800" lvl="8" indent="-292100">
              <a:lnSpc>
                <a:spcPct val="100000"/>
              </a:lnSpc>
              <a:spcBef>
                <a:spcPts val="0"/>
              </a:spcBef>
              <a:spcAft>
                <a:spcPts val="0"/>
              </a:spcAft>
              <a:buClr>
                <a:schemeClr val="dk1"/>
              </a:buClr>
              <a:buSzPts val="1000"/>
              <a:buChar char="■"/>
              <a:defRPr sz="1000">
                <a:solidFill>
                  <a:schemeClr val="dk1"/>
                </a:solidFill>
              </a:defRPr>
            </a:lvl9pPr>
          </a:lstStyle>
          <a:p>
            <a:endParaRPr/>
          </a:p>
        </p:txBody>
      </p:sp>
      <p:sp>
        <p:nvSpPr>
          <p:cNvPr id="299" name="Google Shape;299;p26"/>
          <p:cNvSpPr txBox="1">
            <a:spLocks noGrp="1"/>
          </p:cNvSpPr>
          <p:nvPr>
            <p:ph type="body" idx="2"/>
          </p:nvPr>
        </p:nvSpPr>
        <p:spPr>
          <a:xfrm>
            <a:off x="6080700" y="3866586"/>
            <a:ext cx="2834700" cy="7275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accent1"/>
              </a:buClr>
              <a:buSzPts val="1000"/>
              <a:buFont typeface="Inter"/>
              <a:buChar char="●"/>
              <a:defRPr sz="1000">
                <a:solidFill>
                  <a:schemeClr val="accent1"/>
                </a:solidFill>
              </a:defRPr>
            </a:lvl1pPr>
            <a:lvl2pPr marL="914400" lvl="1" indent="-292100">
              <a:spcBef>
                <a:spcPts val="0"/>
              </a:spcBef>
              <a:spcAft>
                <a:spcPts val="0"/>
              </a:spcAft>
              <a:buClr>
                <a:schemeClr val="accent1"/>
              </a:buClr>
              <a:buSzPts val="1000"/>
              <a:buFont typeface="Inter"/>
              <a:buChar char="○"/>
              <a:defRPr sz="1000">
                <a:solidFill>
                  <a:schemeClr val="accent1"/>
                </a:solidFill>
              </a:defRPr>
            </a:lvl2pPr>
            <a:lvl3pPr marL="1371600" lvl="2" indent="-292100">
              <a:spcBef>
                <a:spcPts val="0"/>
              </a:spcBef>
              <a:spcAft>
                <a:spcPts val="0"/>
              </a:spcAft>
              <a:buClr>
                <a:schemeClr val="accent1"/>
              </a:buClr>
              <a:buSzPts val="1000"/>
              <a:buFont typeface="Inter"/>
              <a:buChar char="■"/>
              <a:defRPr sz="1000">
                <a:solidFill>
                  <a:schemeClr val="accent1"/>
                </a:solidFill>
              </a:defRPr>
            </a:lvl3pPr>
            <a:lvl4pPr marL="1828800" lvl="3" indent="-292100">
              <a:spcBef>
                <a:spcPts val="0"/>
              </a:spcBef>
              <a:spcAft>
                <a:spcPts val="0"/>
              </a:spcAft>
              <a:buClr>
                <a:schemeClr val="accent1"/>
              </a:buClr>
              <a:buSzPts val="1000"/>
              <a:buFont typeface="Inter"/>
              <a:buChar char="●"/>
              <a:defRPr sz="1000">
                <a:solidFill>
                  <a:schemeClr val="accent1"/>
                </a:solidFill>
              </a:defRPr>
            </a:lvl4pPr>
            <a:lvl5pPr marL="2286000" lvl="4" indent="-292100">
              <a:spcBef>
                <a:spcPts val="0"/>
              </a:spcBef>
              <a:spcAft>
                <a:spcPts val="0"/>
              </a:spcAft>
              <a:buClr>
                <a:schemeClr val="accent1"/>
              </a:buClr>
              <a:buSzPts val="1000"/>
              <a:buFont typeface="Inter"/>
              <a:buChar char="○"/>
              <a:defRPr sz="1000">
                <a:solidFill>
                  <a:schemeClr val="accent1"/>
                </a:solidFill>
              </a:defRPr>
            </a:lvl5pPr>
            <a:lvl6pPr marL="2743200" lvl="5" indent="-292100">
              <a:spcBef>
                <a:spcPts val="0"/>
              </a:spcBef>
              <a:spcAft>
                <a:spcPts val="0"/>
              </a:spcAft>
              <a:buClr>
                <a:schemeClr val="accent1"/>
              </a:buClr>
              <a:buSzPts val="1000"/>
              <a:buFont typeface="Inter"/>
              <a:buChar char="■"/>
              <a:defRPr sz="1000">
                <a:solidFill>
                  <a:schemeClr val="accent1"/>
                </a:solidFill>
              </a:defRPr>
            </a:lvl6pPr>
            <a:lvl7pPr marL="3200400" lvl="6" indent="-292100">
              <a:spcBef>
                <a:spcPts val="0"/>
              </a:spcBef>
              <a:spcAft>
                <a:spcPts val="0"/>
              </a:spcAft>
              <a:buClr>
                <a:schemeClr val="accent1"/>
              </a:buClr>
              <a:buSzPts val="1000"/>
              <a:buFont typeface="Inter"/>
              <a:buChar char="●"/>
              <a:defRPr sz="1000">
                <a:solidFill>
                  <a:schemeClr val="accent1"/>
                </a:solidFill>
              </a:defRPr>
            </a:lvl7pPr>
            <a:lvl8pPr marL="3657600" lvl="7" indent="-292100">
              <a:spcBef>
                <a:spcPts val="0"/>
              </a:spcBef>
              <a:spcAft>
                <a:spcPts val="0"/>
              </a:spcAft>
              <a:buClr>
                <a:schemeClr val="accent1"/>
              </a:buClr>
              <a:buSzPts val="1000"/>
              <a:buFont typeface="Inter"/>
              <a:buChar char="○"/>
              <a:defRPr sz="1000">
                <a:solidFill>
                  <a:schemeClr val="accent1"/>
                </a:solidFill>
              </a:defRPr>
            </a:lvl8pPr>
            <a:lvl9pPr marL="4114800" lvl="8" indent="-292100">
              <a:spcBef>
                <a:spcPts val="0"/>
              </a:spcBef>
              <a:spcAft>
                <a:spcPts val="0"/>
              </a:spcAft>
              <a:buClr>
                <a:schemeClr val="accent1"/>
              </a:buClr>
              <a:buSzPts val="1000"/>
              <a:buFont typeface="Inter"/>
              <a:buChar char="■"/>
              <a:defRPr sz="1000">
                <a:solidFill>
                  <a:schemeClr val="accent1"/>
                </a:solidFill>
              </a:defRPr>
            </a:lvl9pPr>
          </a:lstStyle>
          <a:p>
            <a:endParaRPr/>
          </a:p>
        </p:txBody>
      </p:sp>
      <p:sp>
        <p:nvSpPr>
          <p:cNvPr id="300" name="Google Shape;300;p26"/>
          <p:cNvSpPr txBox="1">
            <a:spLocks noGrp="1"/>
          </p:cNvSpPr>
          <p:nvPr>
            <p:ph type="subTitle" idx="3"/>
          </p:nvPr>
        </p:nvSpPr>
        <p:spPr>
          <a:xfrm>
            <a:off x="228600" y="3866586"/>
            <a:ext cx="2101200" cy="7722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sz="2400">
                <a:solidFill>
                  <a:schemeClr val="accent1"/>
                </a:solidFill>
                <a:latin typeface="Afacad Flux SemiBold"/>
                <a:ea typeface="Afacad Flux SemiBold"/>
                <a:cs typeface="Afacad Flux SemiBold"/>
                <a:sym typeface="Afacad Flux SemiBold"/>
              </a:defRPr>
            </a:lvl1pPr>
            <a:lvl2pPr lvl="1">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2pPr>
            <a:lvl3pPr lvl="2">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3pPr>
            <a:lvl4pPr lvl="3">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4pPr>
            <a:lvl5pPr lvl="4">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5pPr>
            <a:lvl6pPr lvl="5">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6pPr>
            <a:lvl7pPr lvl="6">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7pPr>
            <a:lvl8pPr lvl="7">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8pPr>
            <a:lvl9pPr lvl="8">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9pPr>
          </a:lstStyle>
          <a:p>
            <a:endParaRPr/>
          </a:p>
        </p:txBody>
      </p:sp>
      <p:sp>
        <p:nvSpPr>
          <p:cNvPr id="301" name="Google Shape;301;p26"/>
          <p:cNvSpPr txBox="1">
            <a:spLocks noGrp="1"/>
          </p:cNvSpPr>
          <p:nvPr>
            <p:ph type="body" idx="4"/>
          </p:nvPr>
        </p:nvSpPr>
        <p:spPr>
          <a:xfrm>
            <a:off x="2423700" y="2870775"/>
            <a:ext cx="3364200" cy="772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302" name="Google Shape;302;p26"/>
          <p:cNvSpPr txBox="1">
            <a:spLocks noGrp="1"/>
          </p:cNvSpPr>
          <p:nvPr>
            <p:ph type="body" idx="5"/>
          </p:nvPr>
        </p:nvSpPr>
        <p:spPr>
          <a:xfrm>
            <a:off x="6080700" y="2870773"/>
            <a:ext cx="2834700" cy="7275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accent1"/>
              </a:buClr>
              <a:buSzPts val="1000"/>
              <a:buFont typeface="Inter"/>
              <a:buChar char="●"/>
              <a:defRPr sz="1000">
                <a:solidFill>
                  <a:schemeClr val="accent1"/>
                </a:solidFill>
              </a:defRPr>
            </a:lvl1pPr>
            <a:lvl2pPr marL="914400" lvl="1" indent="-292100">
              <a:spcBef>
                <a:spcPts val="0"/>
              </a:spcBef>
              <a:spcAft>
                <a:spcPts val="0"/>
              </a:spcAft>
              <a:buClr>
                <a:schemeClr val="accent1"/>
              </a:buClr>
              <a:buSzPts val="1000"/>
              <a:buFont typeface="Inter"/>
              <a:buChar char="○"/>
              <a:defRPr sz="1000">
                <a:solidFill>
                  <a:schemeClr val="accent1"/>
                </a:solidFill>
              </a:defRPr>
            </a:lvl2pPr>
            <a:lvl3pPr marL="1371600" lvl="2" indent="-292100">
              <a:spcBef>
                <a:spcPts val="0"/>
              </a:spcBef>
              <a:spcAft>
                <a:spcPts val="0"/>
              </a:spcAft>
              <a:buClr>
                <a:schemeClr val="accent1"/>
              </a:buClr>
              <a:buSzPts val="1000"/>
              <a:buFont typeface="Inter"/>
              <a:buChar char="■"/>
              <a:defRPr sz="1000">
                <a:solidFill>
                  <a:schemeClr val="accent1"/>
                </a:solidFill>
              </a:defRPr>
            </a:lvl3pPr>
            <a:lvl4pPr marL="1828800" lvl="3" indent="-292100">
              <a:spcBef>
                <a:spcPts val="0"/>
              </a:spcBef>
              <a:spcAft>
                <a:spcPts val="0"/>
              </a:spcAft>
              <a:buClr>
                <a:schemeClr val="accent1"/>
              </a:buClr>
              <a:buSzPts val="1000"/>
              <a:buFont typeface="Inter"/>
              <a:buChar char="●"/>
              <a:defRPr sz="1000">
                <a:solidFill>
                  <a:schemeClr val="accent1"/>
                </a:solidFill>
              </a:defRPr>
            </a:lvl4pPr>
            <a:lvl5pPr marL="2286000" lvl="4" indent="-292100">
              <a:spcBef>
                <a:spcPts val="0"/>
              </a:spcBef>
              <a:spcAft>
                <a:spcPts val="0"/>
              </a:spcAft>
              <a:buClr>
                <a:schemeClr val="accent1"/>
              </a:buClr>
              <a:buSzPts val="1000"/>
              <a:buFont typeface="Inter"/>
              <a:buChar char="○"/>
              <a:defRPr sz="1000">
                <a:solidFill>
                  <a:schemeClr val="accent1"/>
                </a:solidFill>
              </a:defRPr>
            </a:lvl5pPr>
            <a:lvl6pPr marL="2743200" lvl="5" indent="-292100">
              <a:spcBef>
                <a:spcPts val="0"/>
              </a:spcBef>
              <a:spcAft>
                <a:spcPts val="0"/>
              </a:spcAft>
              <a:buClr>
                <a:schemeClr val="accent1"/>
              </a:buClr>
              <a:buSzPts val="1000"/>
              <a:buFont typeface="Inter"/>
              <a:buChar char="■"/>
              <a:defRPr sz="1000">
                <a:solidFill>
                  <a:schemeClr val="accent1"/>
                </a:solidFill>
              </a:defRPr>
            </a:lvl6pPr>
            <a:lvl7pPr marL="3200400" lvl="6" indent="-292100">
              <a:spcBef>
                <a:spcPts val="0"/>
              </a:spcBef>
              <a:spcAft>
                <a:spcPts val="0"/>
              </a:spcAft>
              <a:buClr>
                <a:schemeClr val="accent1"/>
              </a:buClr>
              <a:buSzPts val="1000"/>
              <a:buFont typeface="Inter"/>
              <a:buChar char="●"/>
              <a:defRPr sz="1000">
                <a:solidFill>
                  <a:schemeClr val="accent1"/>
                </a:solidFill>
              </a:defRPr>
            </a:lvl7pPr>
            <a:lvl8pPr marL="3657600" lvl="7" indent="-292100">
              <a:spcBef>
                <a:spcPts val="0"/>
              </a:spcBef>
              <a:spcAft>
                <a:spcPts val="0"/>
              </a:spcAft>
              <a:buClr>
                <a:schemeClr val="accent1"/>
              </a:buClr>
              <a:buSzPts val="1000"/>
              <a:buFont typeface="Inter"/>
              <a:buChar char="○"/>
              <a:defRPr sz="1000">
                <a:solidFill>
                  <a:schemeClr val="accent1"/>
                </a:solidFill>
              </a:defRPr>
            </a:lvl8pPr>
            <a:lvl9pPr marL="4114800" lvl="8" indent="-292100">
              <a:spcBef>
                <a:spcPts val="0"/>
              </a:spcBef>
              <a:spcAft>
                <a:spcPts val="0"/>
              </a:spcAft>
              <a:buClr>
                <a:schemeClr val="accent1"/>
              </a:buClr>
              <a:buSzPts val="1000"/>
              <a:buFont typeface="Inter"/>
              <a:buChar char="■"/>
              <a:defRPr sz="1000">
                <a:solidFill>
                  <a:schemeClr val="accent1"/>
                </a:solidFill>
              </a:defRPr>
            </a:lvl9pPr>
          </a:lstStyle>
          <a:p>
            <a:endParaRPr/>
          </a:p>
        </p:txBody>
      </p:sp>
      <p:sp>
        <p:nvSpPr>
          <p:cNvPr id="303" name="Google Shape;303;p26"/>
          <p:cNvSpPr txBox="1">
            <a:spLocks noGrp="1"/>
          </p:cNvSpPr>
          <p:nvPr>
            <p:ph type="subTitle" idx="6"/>
          </p:nvPr>
        </p:nvSpPr>
        <p:spPr>
          <a:xfrm>
            <a:off x="228600" y="2870773"/>
            <a:ext cx="2101200" cy="7722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sz="2400">
                <a:solidFill>
                  <a:schemeClr val="accent1"/>
                </a:solidFill>
                <a:latin typeface="Afacad Flux SemiBold"/>
                <a:ea typeface="Afacad Flux SemiBold"/>
                <a:cs typeface="Afacad Flux SemiBold"/>
                <a:sym typeface="Afacad Flux SemiBold"/>
              </a:defRPr>
            </a:lvl1pPr>
            <a:lvl2pPr lvl="1">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2pPr>
            <a:lvl3pPr lvl="2">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3pPr>
            <a:lvl4pPr lvl="3">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4pPr>
            <a:lvl5pPr lvl="4">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5pPr>
            <a:lvl6pPr lvl="5">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6pPr>
            <a:lvl7pPr lvl="6">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7pPr>
            <a:lvl8pPr lvl="7">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8pPr>
            <a:lvl9pPr lvl="8">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9pPr>
          </a:lstStyle>
          <a:p>
            <a:endParaRPr/>
          </a:p>
        </p:txBody>
      </p:sp>
      <p:sp>
        <p:nvSpPr>
          <p:cNvPr id="304" name="Google Shape;304;p26"/>
          <p:cNvSpPr txBox="1">
            <a:spLocks noGrp="1"/>
          </p:cNvSpPr>
          <p:nvPr>
            <p:ph type="body" idx="7"/>
          </p:nvPr>
        </p:nvSpPr>
        <p:spPr>
          <a:xfrm>
            <a:off x="2423700" y="1864324"/>
            <a:ext cx="3364200" cy="772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305" name="Google Shape;305;p26"/>
          <p:cNvSpPr txBox="1">
            <a:spLocks noGrp="1"/>
          </p:cNvSpPr>
          <p:nvPr>
            <p:ph type="body" idx="8"/>
          </p:nvPr>
        </p:nvSpPr>
        <p:spPr>
          <a:xfrm>
            <a:off x="6080700" y="1864336"/>
            <a:ext cx="2834700" cy="7275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accent1"/>
              </a:buClr>
              <a:buSzPts val="1000"/>
              <a:buFont typeface="Inter"/>
              <a:buChar char="●"/>
              <a:defRPr sz="1000">
                <a:solidFill>
                  <a:schemeClr val="accent1"/>
                </a:solidFill>
              </a:defRPr>
            </a:lvl1pPr>
            <a:lvl2pPr marL="914400" lvl="1" indent="-292100">
              <a:spcBef>
                <a:spcPts val="0"/>
              </a:spcBef>
              <a:spcAft>
                <a:spcPts val="0"/>
              </a:spcAft>
              <a:buClr>
                <a:schemeClr val="accent1"/>
              </a:buClr>
              <a:buSzPts val="1000"/>
              <a:buFont typeface="Inter"/>
              <a:buChar char="○"/>
              <a:defRPr sz="1000">
                <a:solidFill>
                  <a:schemeClr val="accent1"/>
                </a:solidFill>
              </a:defRPr>
            </a:lvl2pPr>
            <a:lvl3pPr marL="1371600" lvl="2" indent="-292100">
              <a:spcBef>
                <a:spcPts val="0"/>
              </a:spcBef>
              <a:spcAft>
                <a:spcPts val="0"/>
              </a:spcAft>
              <a:buClr>
                <a:schemeClr val="accent1"/>
              </a:buClr>
              <a:buSzPts val="1000"/>
              <a:buFont typeface="Inter"/>
              <a:buChar char="■"/>
              <a:defRPr sz="1000">
                <a:solidFill>
                  <a:schemeClr val="accent1"/>
                </a:solidFill>
              </a:defRPr>
            </a:lvl3pPr>
            <a:lvl4pPr marL="1828800" lvl="3" indent="-292100">
              <a:spcBef>
                <a:spcPts val="0"/>
              </a:spcBef>
              <a:spcAft>
                <a:spcPts val="0"/>
              </a:spcAft>
              <a:buClr>
                <a:schemeClr val="accent1"/>
              </a:buClr>
              <a:buSzPts val="1000"/>
              <a:buFont typeface="Inter"/>
              <a:buChar char="●"/>
              <a:defRPr sz="1000">
                <a:solidFill>
                  <a:schemeClr val="accent1"/>
                </a:solidFill>
              </a:defRPr>
            </a:lvl4pPr>
            <a:lvl5pPr marL="2286000" lvl="4" indent="-292100">
              <a:spcBef>
                <a:spcPts val="0"/>
              </a:spcBef>
              <a:spcAft>
                <a:spcPts val="0"/>
              </a:spcAft>
              <a:buClr>
                <a:schemeClr val="accent1"/>
              </a:buClr>
              <a:buSzPts val="1000"/>
              <a:buFont typeface="Inter"/>
              <a:buChar char="○"/>
              <a:defRPr sz="1000">
                <a:solidFill>
                  <a:schemeClr val="accent1"/>
                </a:solidFill>
              </a:defRPr>
            </a:lvl5pPr>
            <a:lvl6pPr marL="2743200" lvl="5" indent="-292100">
              <a:spcBef>
                <a:spcPts val="0"/>
              </a:spcBef>
              <a:spcAft>
                <a:spcPts val="0"/>
              </a:spcAft>
              <a:buClr>
                <a:schemeClr val="accent1"/>
              </a:buClr>
              <a:buSzPts val="1000"/>
              <a:buFont typeface="Inter"/>
              <a:buChar char="■"/>
              <a:defRPr sz="1000">
                <a:solidFill>
                  <a:schemeClr val="accent1"/>
                </a:solidFill>
              </a:defRPr>
            </a:lvl6pPr>
            <a:lvl7pPr marL="3200400" lvl="6" indent="-292100">
              <a:spcBef>
                <a:spcPts val="0"/>
              </a:spcBef>
              <a:spcAft>
                <a:spcPts val="0"/>
              </a:spcAft>
              <a:buClr>
                <a:schemeClr val="accent1"/>
              </a:buClr>
              <a:buSzPts val="1000"/>
              <a:buFont typeface="Inter"/>
              <a:buChar char="●"/>
              <a:defRPr sz="1000">
                <a:solidFill>
                  <a:schemeClr val="accent1"/>
                </a:solidFill>
              </a:defRPr>
            </a:lvl7pPr>
            <a:lvl8pPr marL="3657600" lvl="7" indent="-292100">
              <a:spcBef>
                <a:spcPts val="0"/>
              </a:spcBef>
              <a:spcAft>
                <a:spcPts val="0"/>
              </a:spcAft>
              <a:buClr>
                <a:schemeClr val="accent1"/>
              </a:buClr>
              <a:buSzPts val="1000"/>
              <a:buFont typeface="Inter"/>
              <a:buChar char="○"/>
              <a:defRPr sz="1000">
                <a:solidFill>
                  <a:schemeClr val="accent1"/>
                </a:solidFill>
              </a:defRPr>
            </a:lvl8pPr>
            <a:lvl9pPr marL="4114800" lvl="8" indent="-292100">
              <a:spcBef>
                <a:spcPts val="0"/>
              </a:spcBef>
              <a:spcAft>
                <a:spcPts val="0"/>
              </a:spcAft>
              <a:buClr>
                <a:schemeClr val="accent1"/>
              </a:buClr>
              <a:buSzPts val="1000"/>
              <a:buFont typeface="Inter"/>
              <a:buChar char="■"/>
              <a:defRPr sz="1000">
                <a:solidFill>
                  <a:schemeClr val="accent1"/>
                </a:solidFill>
              </a:defRPr>
            </a:lvl9pPr>
          </a:lstStyle>
          <a:p>
            <a:endParaRPr/>
          </a:p>
        </p:txBody>
      </p:sp>
      <p:sp>
        <p:nvSpPr>
          <p:cNvPr id="306" name="Google Shape;306;p26"/>
          <p:cNvSpPr txBox="1">
            <a:spLocks noGrp="1"/>
          </p:cNvSpPr>
          <p:nvPr>
            <p:ph type="subTitle" idx="9"/>
          </p:nvPr>
        </p:nvSpPr>
        <p:spPr>
          <a:xfrm>
            <a:off x="228600" y="1864336"/>
            <a:ext cx="2101200" cy="7722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sz="2400">
                <a:solidFill>
                  <a:schemeClr val="accent1"/>
                </a:solidFill>
                <a:latin typeface="Afacad Flux SemiBold"/>
                <a:ea typeface="Afacad Flux SemiBold"/>
                <a:cs typeface="Afacad Flux SemiBold"/>
                <a:sym typeface="Afacad Flux SemiBold"/>
              </a:defRPr>
            </a:lvl1pPr>
            <a:lvl2pPr lvl="1">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2pPr>
            <a:lvl3pPr lvl="2">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3pPr>
            <a:lvl4pPr lvl="3">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4pPr>
            <a:lvl5pPr lvl="4">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5pPr>
            <a:lvl6pPr lvl="5">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6pPr>
            <a:lvl7pPr lvl="6">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7pPr>
            <a:lvl8pPr lvl="7">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8pPr>
            <a:lvl9pPr lvl="8">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9pPr>
          </a:lstStyle>
          <a:p>
            <a:endParaRPr/>
          </a:p>
        </p:txBody>
      </p:sp>
      <p:sp>
        <p:nvSpPr>
          <p:cNvPr id="307" name="Google Shape;307;p26"/>
          <p:cNvSpPr txBox="1">
            <a:spLocks noGrp="1"/>
          </p:cNvSpPr>
          <p:nvPr>
            <p:ph type="subTitle" idx="13"/>
          </p:nvPr>
        </p:nvSpPr>
        <p:spPr>
          <a:xfrm>
            <a:off x="7566000" y="230200"/>
            <a:ext cx="12324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308" name="Google Shape;308;p26"/>
          <p:cNvSpPr txBox="1">
            <a:spLocks noGrp="1"/>
          </p:cNvSpPr>
          <p:nvPr>
            <p:ph type="subTitle" idx="14"/>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309" name="Google Shape;309;p26"/>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310" name="Google Shape;310;p26"/>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 you">
  <p:cSld name="BLANK_4">
    <p:bg>
      <p:bgPr>
        <a:solidFill>
          <a:schemeClr val="lt1"/>
        </a:solidFill>
        <a:effectLst/>
      </p:bgPr>
    </p:bg>
    <p:spTree>
      <p:nvGrpSpPr>
        <p:cNvPr id="1" name="Shape 311"/>
        <p:cNvGrpSpPr/>
        <p:nvPr/>
      </p:nvGrpSpPr>
      <p:grpSpPr>
        <a:xfrm>
          <a:off x="0" y="0"/>
          <a:ext cx="0" cy="0"/>
          <a:chOff x="0" y="0"/>
          <a:chExt cx="0" cy="0"/>
        </a:xfrm>
      </p:grpSpPr>
      <p:sp>
        <p:nvSpPr>
          <p:cNvPr id="312" name="Google Shape;312;p27"/>
          <p:cNvSpPr>
            <a:spLocks noGrp="1"/>
          </p:cNvSpPr>
          <p:nvPr>
            <p:ph type="pic" idx="2"/>
          </p:nvPr>
        </p:nvSpPr>
        <p:spPr>
          <a:xfrm>
            <a:off x="228525" y="3337900"/>
            <a:ext cx="4296600" cy="1574400"/>
          </a:xfrm>
          <a:prstGeom prst="roundRect">
            <a:avLst>
              <a:gd name="adj" fmla="val 16667"/>
            </a:avLst>
          </a:prstGeom>
          <a:noFill/>
          <a:ln>
            <a:noFill/>
          </a:ln>
        </p:spPr>
      </p:sp>
      <p:sp>
        <p:nvSpPr>
          <p:cNvPr id="313" name="Google Shape;313;p27"/>
          <p:cNvSpPr txBox="1">
            <a:spLocks noGrp="1"/>
          </p:cNvSpPr>
          <p:nvPr>
            <p:ph type="title"/>
          </p:nvPr>
        </p:nvSpPr>
        <p:spPr>
          <a:xfrm>
            <a:off x="228600" y="457200"/>
            <a:ext cx="4296600" cy="17295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9pPr>
          </a:lstStyle>
          <a:p>
            <a:endParaRPr/>
          </a:p>
        </p:txBody>
      </p:sp>
      <p:sp>
        <p:nvSpPr>
          <p:cNvPr id="314" name="Google Shape;314;p27"/>
          <p:cNvSpPr/>
          <p:nvPr/>
        </p:nvSpPr>
        <p:spPr>
          <a:xfrm>
            <a:off x="4665600" y="3337800"/>
            <a:ext cx="4296600" cy="1574400"/>
          </a:xfrm>
          <a:prstGeom prst="roundRect">
            <a:avLst>
              <a:gd name="adj" fmla="val 22762"/>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315" name="Google Shape;315;p27"/>
          <p:cNvSpPr>
            <a:spLocks noGrp="1"/>
          </p:cNvSpPr>
          <p:nvPr>
            <p:ph type="pic" idx="3"/>
          </p:nvPr>
        </p:nvSpPr>
        <p:spPr>
          <a:xfrm>
            <a:off x="4788749" y="3489346"/>
            <a:ext cx="775500" cy="777300"/>
          </a:xfrm>
          <a:prstGeom prst="roundRect">
            <a:avLst>
              <a:gd name="adj" fmla="val 30222"/>
            </a:avLst>
          </a:prstGeom>
          <a:noFill/>
          <a:ln>
            <a:noFill/>
          </a:ln>
        </p:spPr>
      </p:sp>
      <p:sp>
        <p:nvSpPr>
          <p:cNvPr id="316" name="Google Shape;316;p27"/>
          <p:cNvSpPr txBox="1">
            <a:spLocks noGrp="1"/>
          </p:cNvSpPr>
          <p:nvPr>
            <p:ph type="subTitle" idx="1"/>
          </p:nvPr>
        </p:nvSpPr>
        <p:spPr>
          <a:xfrm>
            <a:off x="5725725" y="3489356"/>
            <a:ext cx="2593800" cy="7773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317" name="Google Shape;317;p27"/>
          <p:cNvSpPr txBox="1">
            <a:spLocks noGrp="1"/>
          </p:cNvSpPr>
          <p:nvPr>
            <p:ph type="subTitle" idx="4"/>
          </p:nvPr>
        </p:nvSpPr>
        <p:spPr>
          <a:xfrm>
            <a:off x="7566000" y="230200"/>
            <a:ext cx="12324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318" name="Google Shape;318;p27"/>
          <p:cNvSpPr txBox="1">
            <a:spLocks noGrp="1"/>
          </p:cNvSpPr>
          <p:nvPr>
            <p:ph type="subTitle" idx="5"/>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319" name="Google Shape;319;p27"/>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320" name="Google Shape;320;p27"/>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mmary">
  <p:cSld name="CUSTOM_4">
    <p:bg>
      <p:bgPr>
        <a:solidFill>
          <a:schemeClr val="dk2"/>
        </a:solidFill>
        <a:effectLst/>
      </p:bgPr>
    </p:bg>
    <p:spTree>
      <p:nvGrpSpPr>
        <p:cNvPr id="1" name="Shape 321"/>
        <p:cNvGrpSpPr/>
        <p:nvPr/>
      </p:nvGrpSpPr>
      <p:grpSpPr>
        <a:xfrm>
          <a:off x="0" y="0"/>
          <a:ext cx="0" cy="0"/>
          <a:chOff x="0" y="0"/>
          <a:chExt cx="0" cy="0"/>
        </a:xfrm>
      </p:grpSpPr>
      <p:sp>
        <p:nvSpPr>
          <p:cNvPr id="322" name="Google Shape;322;p28"/>
          <p:cNvSpPr>
            <a:spLocks noGrp="1"/>
          </p:cNvSpPr>
          <p:nvPr>
            <p:ph type="pic" idx="2"/>
          </p:nvPr>
        </p:nvSpPr>
        <p:spPr>
          <a:xfrm>
            <a:off x="6847700" y="457200"/>
            <a:ext cx="2075700" cy="2003400"/>
          </a:xfrm>
          <a:prstGeom prst="roundRect">
            <a:avLst>
              <a:gd name="adj" fmla="val 16667"/>
            </a:avLst>
          </a:prstGeom>
          <a:noFill/>
          <a:ln>
            <a:noFill/>
          </a:ln>
        </p:spPr>
      </p:sp>
      <p:sp>
        <p:nvSpPr>
          <p:cNvPr id="323" name="Google Shape;323;p28"/>
          <p:cNvSpPr>
            <a:spLocks noGrp="1"/>
          </p:cNvSpPr>
          <p:nvPr>
            <p:ph type="pic" idx="3"/>
          </p:nvPr>
        </p:nvSpPr>
        <p:spPr>
          <a:xfrm>
            <a:off x="4619775" y="2651760"/>
            <a:ext cx="2075700" cy="2024400"/>
          </a:xfrm>
          <a:prstGeom prst="roundRect">
            <a:avLst>
              <a:gd name="adj" fmla="val 16667"/>
            </a:avLst>
          </a:prstGeom>
          <a:noFill/>
          <a:ln>
            <a:noFill/>
          </a:ln>
        </p:spPr>
      </p:sp>
      <p:sp>
        <p:nvSpPr>
          <p:cNvPr id="324" name="Google Shape;324;p28"/>
          <p:cNvSpPr txBox="1">
            <a:spLocks noGrp="1"/>
          </p:cNvSpPr>
          <p:nvPr>
            <p:ph type="subTitle" idx="1"/>
          </p:nvPr>
        </p:nvSpPr>
        <p:spPr>
          <a:xfrm>
            <a:off x="228600" y="458200"/>
            <a:ext cx="4296300" cy="451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800"/>
              <a:buFont typeface="Afacad Flux SemiBold"/>
              <a:buNone/>
              <a:defRPr sz="1800">
                <a:solidFill>
                  <a:schemeClr val="dk1"/>
                </a:solidFill>
                <a:latin typeface="Afacad Flux SemiBold"/>
                <a:ea typeface="Afacad Flux SemiBold"/>
                <a:cs typeface="Afacad Flux SemiBold"/>
                <a:sym typeface="Afacad Flux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5" name="Google Shape;325;p28"/>
          <p:cNvSpPr txBox="1">
            <a:spLocks noGrp="1"/>
          </p:cNvSpPr>
          <p:nvPr>
            <p:ph type="title"/>
          </p:nvPr>
        </p:nvSpPr>
        <p:spPr>
          <a:xfrm>
            <a:off x="228600" y="1478100"/>
            <a:ext cx="4296300" cy="2194500"/>
          </a:xfrm>
          <a:prstGeom prst="rect">
            <a:avLst/>
          </a:prstGeom>
        </p:spPr>
        <p:txBody>
          <a:bodyPr spcFirstLastPara="1" wrap="square" lIns="0" tIns="0" rIns="0" bIns="0" anchor="t" anchorCtr="0">
            <a:noAutofit/>
          </a:bodyPr>
          <a:lstStyle>
            <a:lvl1pPr lvl="0">
              <a:lnSpc>
                <a:spcPct val="70000"/>
              </a:lnSpc>
              <a:spcBef>
                <a:spcPts val="0"/>
              </a:spcBef>
              <a:spcAft>
                <a:spcPts val="0"/>
              </a:spcAft>
              <a:buClr>
                <a:schemeClr val="lt2"/>
              </a:buClr>
              <a:buSzPts val="4400"/>
              <a:buFont typeface="Afacad Flux"/>
              <a:buNone/>
              <a:defRPr sz="4400">
                <a:solidFill>
                  <a:schemeClr val="lt2"/>
                </a:solidFill>
              </a:defRPr>
            </a:lvl1pPr>
            <a:lvl2pPr lvl="1">
              <a:lnSpc>
                <a:spcPct val="70000"/>
              </a:lnSpc>
              <a:spcBef>
                <a:spcPts val="0"/>
              </a:spcBef>
              <a:spcAft>
                <a:spcPts val="0"/>
              </a:spcAft>
              <a:buSzPts val="3200"/>
              <a:buNone/>
              <a:defRPr/>
            </a:lvl2pPr>
            <a:lvl3pPr lvl="2">
              <a:lnSpc>
                <a:spcPct val="70000"/>
              </a:lnSpc>
              <a:spcBef>
                <a:spcPts val="0"/>
              </a:spcBef>
              <a:spcAft>
                <a:spcPts val="0"/>
              </a:spcAft>
              <a:buSzPts val="3200"/>
              <a:buNone/>
              <a:defRPr/>
            </a:lvl3pPr>
            <a:lvl4pPr lvl="3">
              <a:lnSpc>
                <a:spcPct val="70000"/>
              </a:lnSpc>
              <a:spcBef>
                <a:spcPts val="0"/>
              </a:spcBef>
              <a:spcAft>
                <a:spcPts val="0"/>
              </a:spcAft>
              <a:buSzPts val="3200"/>
              <a:buNone/>
              <a:defRPr/>
            </a:lvl4pPr>
            <a:lvl5pPr lvl="4">
              <a:lnSpc>
                <a:spcPct val="70000"/>
              </a:lnSpc>
              <a:spcBef>
                <a:spcPts val="0"/>
              </a:spcBef>
              <a:spcAft>
                <a:spcPts val="0"/>
              </a:spcAft>
              <a:buSzPts val="3200"/>
              <a:buNone/>
              <a:defRPr/>
            </a:lvl5pPr>
            <a:lvl6pPr lvl="5">
              <a:lnSpc>
                <a:spcPct val="70000"/>
              </a:lnSpc>
              <a:spcBef>
                <a:spcPts val="0"/>
              </a:spcBef>
              <a:spcAft>
                <a:spcPts val="0"/>
              </a:spcAft>
              <a:buSzPts val="3200"/>
              <a:buNone/>
              <a:defRPr/>
            </a:lvl6pPr>
            <a:lvl7pPr lvl="6">
              <a:lnSpc>
                <a:spcPct val="70000"/>
              </a:lnSpc>
              <a:spcBef>
                <a:spcPts val="0"/>
              </a:spcBef>
              <a:spcAft>
                <a:spcPts val="0"/>
              </a:spcAft>
              <a:buSzPts val="3200"/>
              <a:buNone/>
              <a:defRPr/>
            </a:lvl7pPr>
            <a:lvl8pPr lvl="7">
              <a:lnSpc>
                <a:spcPct val="70000"/>
              </a:lnSpc>
              <a:spcBef>
                <a:spcPts val="0"/>
              </a:spcBef>
              <a:spcAft>
                <a:spcPts val="0"/>
              </a:spcAft>
              <a:buSzPts val="3200"/>
              <a:buNone/>
              <a:defRPr/>
            </a:lvl8pPr>
            <a:lvl9pPr lvl="8">
              <a:lnSpc>
                <a:spcPct val="70000"/>
              </a:lnSpc>
              <a:spcBef>
                <a:spcPts val="0"/>
              </a:spcBef>
              <a:spcAft>
                <a:spcPts val="0"/>
              </a:spcAft>
              <a:buSzPts val="3200"/>
              <a:buNone/>
              <a:defRPr/>
            </a:lvl9pPr>
          </a:lstStyle>
          <a:p>
            <a:endParaRPr/>
          </a:p>
        </p:txBody>
      </p:sp>
      <p:sp>
        <p:nvSpPr>
          <p:cNvPr id="326" name="Google Shape;326;p28"/>
          <p:cNvSpPr txBox="1">
            <a:spLocks noGrp="1"/>
          </p:cNvSpPr>
          <p:nvPr>
            <p:ph type="subTitle" idx="4"/>
          </p:nvPr>
        </p:nvSpPr>
        <p:spPr>
          <a:xfrm>
            <a:off x="4618950" y="1625800"/>
            <a:ext cx="2092800" cy="875700"/>
          </a:xfrm>
          <a:prstGeom prst="rect">
            <a:avLst/>
          </a:prstGeom>
        </p:spPr>
        <p:txBody>
          <a:bodyPr spcFirstLastPara="1" wrap="square" lIns="182875" tIns="91425" rIns="91425" bIns="182875" anchor="b" anchorCtr="0">
            <a:noAutofit/>
          </a:bodyPr>
          <a:lstStyle>
            <a:lvl1pPr lvl="0" algn="l">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a:endParaRPr/>
          </a:p>
        </p:txBody>
      </p:sp>
      <p:sp>
        <p:nvSpPr>
          <p:cNvPr id="327" name="Google Shape;327;p28"/>
          <p:cNvSpPr txBox="1">
            <a:spLocks noGrp="1"/>
          </p:cNvSpPr>
          <p:nvPr>
            <p:ph type="subTitle" idx="5"/>
          </p:nvPr>
        </p:nvSpPr>
        <p:spPr>
          <a:xfrm>
            <a:off x="6840713" y="3803800"/>
            <a:ext cx="2073600" cy="875700"/>
          </a:xfrm>
          <a:prstGeom prst="rect">
            <a:avLst/>
          </a:prstGeom>
        </p:spPr>
        <p:txBody>
          <a:bodyPr spcFirstLastPara="1" wrap="square" lIns="182875" tIns="91425" rIns="91425" bIns="182875" anchor="b" anchorCtr="0">
            <a:noAutofit/>
          </a:bodyPr>
          <a:lstStyle>
            <a:lvl1pPr lvl="0">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a:endParaRPr/>
          </a:p>
        </p:txBody>
      </p:sp>
      <p:sp>
        <p:nvSpPr>
          <p:cNvPr id="328" name="Google Shape;328;p28"/>
          <p:cNvSpPr txBox="1">
            <a:spLocks noGrp="1"/>
          </p:cNvSpPr>
          <p:nvPr>
            <p:ph type="subTitle" idx="6"/>
          </p:nvPr>
        </p:nvSpPr>
        <p:spPr>
          <a:xfrm>
            <a:off x="4620813" y="3803800"/>
            <a:ext cx="2073600" cy="875700"/>
          </a:xfrm>
          <a:prstGeom prst="rect">
            <a:avLst/>
          </a:prstGeom>
        </p:spPr>
        <p:txBody>
          <a:bodyPr spcFirstLastPara="1" wrap="square" lIns="182875" tIns="91425" rIns="91425" bIns="182875" anchor="b" anchorCtr="0">
            <a:noAutofit/>
          </a:bodyPr>
          <a:lstStyle>
            <a:lvl1pPr lv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28"/>
          <p:cNvSpPr txBox="1">
            <a:spLocks noGrp="1"/>
          </p:cNvSpPr>
          <p:nvPr>
            <p:ph type="subTitle" idx="7"/>
          </p:nvPr>
        </p:nvSpPr>
        <p:spPr>
          <a:xfrm>
            <a:off x="6848750" y="1632850"/>
            <a:ext cx="2073600" cy="875700"/>
          </a:xfrm>
          <a:prstGeom prst="rect">
            <a:avLst/>
          </a:prstGeom>
        </p:spPr>
        <p:txBody>
          <a:bodyPr spcFirstLastPara="1" wrap="square" lIns="182875" tIns="91425" rIns="91425" bIns="182875" anchor="b" anchorCtr="0">
            <a:noAutofit/>
          </a:bodyPr>
          <a:lstStyle>
            <a:lvl1pPr lv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330" name="Google Shape;330;p28"/>
          <p:cNvSpPr txBox="1">
            <a:spLocks noGrp="1"/>
          </p:cNvSpPr>
          <p:nvPr>
            <p:ph type="subTitle" idx="8"/>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600"/>
              <a:buFont typeface="Inter"/>
              <a:buNone/>
              <a:defRPr>
                <a:solidFill>
                  <a:schemeClr val="dk1"/>
                </a:solidFill>
              </a:defRPr>
            </a:lvl1pPr>
            <a:lvl2pPr lvl="1" algn="r">
              <a:spcBef>
                <a:spcPts val="0"/>
              </a:spcBef>
              <a:spcAft>
                <a:spcPts val="0"/>
              </a:spcAft>
              <a:buClr>
                <a:schemeClr val="dk1"/>
              </a:buClr>
              <a:buSzPts val="1400"/>
              <a:buFont typeface="Inter"/>
              <a:buNone/>
              <a:defRPr>
                <a:solidFill>
                  <a:schemeClr val="dk1"/>
                </a:solidFill>
              </a:defRPr>
            </a:lvl2pPr>
            <a:lvl3pPr lvl="2" algn="r">
              <a:spcBef>
                <a:spcPts val="0"/>
              </a:spcBef>
              <a:spcAft>
                <a:spcPts val="0"/>
              </a:spcAft>
              <a:buClr>
                <a:schemeClr val="dk1"/>
              </a:buClr>
              <a:buSzPts val="1400"/>
              <a:buFont typeface="Inter"/>
              <a:buNone/>
              <a:defRPr>
                <a:solidFill>
                  <a:schemeClr val="dk1"/>
                </a:solidFill>
              </a:defRPr>
            </a:lvl3pPr>
            <a:lvl4pPr lvl="3" algn="r">
              <a:spcBef>
                <a:spcPts val="0"/>
              </a:spcBef>
              <a:spcAft>
                <a:spcPts val="0"/>
              </a:spcAft>
              <a:buClr>
                <a:schemeClr val="dk1"/>
              </a:buClr>
              <a:buSzPts val="1400"/>
              <a:buFont typeface="Inter"/>
              <a:buNone/>
              <a:defRPr>
                <a:solidFill>
                  <a:schemeClr val="dk1"/>
                </a:solidFill>
              </a:defRPr>
            </a:lvl4pPr>
            <a:lvl5pPr lvl="4" algn="r">
              <a:spcBef>
                <a:spcPts val="0"/>
              </a:spcBef>
              <a:spcAft>
                <a:spcPts val="0"/>
              </a:spcAft>
              <a:buClr>
                <a:schemeClr val="dk1"/>
              </a:buClr>
              <a:buSzPts val="1400"/>
              <a:buFont typeface="Inter"/>
              <a:buNone/>
              <a:defRPr>
                <a:solidFill>
                  <a:schemeClr val="dk1"/>
                </a:solidFill>
              </a:defRPr>
            </a:lvl5pPr>
            <a:lvl6pPr lvl="5" algn="r">
              <a:spcBef>
                <a:spcPts val="0"/>
              </a:spcBef>
              <a:spcAft>
                <a:spcPts val="0"/>
              </a:spcAft>
              <a:buClr>
                <a:schemeClr val="dk1"/>
              </a:buClr>
              <a:buSzPts val="1400"/>
              <a:buFont typeface="Inter"/>
              <a:buNone/>
              <a:defRPr>
                <a:solidFill>
                  <a:schemeClr val="dk1"/>
                </a:solidFill>
              </a:defRPr>
            </a:lvl6pPr>
            <a:lvl7pPr lvl="6" algn="r">
              <a:spcBef>
                <a:spcPts val="0"/>
              </a:spcBef>
              <a:spcAft>
                <a:spcPts val="0"/>
              </a:spcAft>
              <a:buClr>
                <a:schemeClr val="dk1"/>
              </a:buClr>
              <a:buSzPts val="1400"/>
              <a:buFont typeface="Inter"/>
              <a:buNone/>
              <a:defRPr>
                <a:solidFill>
                  <a:schemeClr val="dk1"/>
                </a:solidFill>
              </a:defRPr>
            </a:lvl7pPr>
            <a:lvl8pPr lvl="7" algn="r">
              <a:spcBef>
                <a:spcPts val="0"/>
              </a:spcBef>
              <a:spcAft>
                <a:spcPts val="0"/>
              </a:spcAft>
              <a:buClr>
                <a:schemeClr val="dk1"/>
              </a:buClr>
              <a:buSzPts val="1400"/>
              <a:buFont typeface="Inter"/>
              <a:buNone/>
              <a:defRPr>
                <a:solidFill>
                  <a:schemeClr val="dk1"/>
                </a:solidFill>
              </a:defRPr>
            </a:lvl8pPr>
            <a:lvl9pPr lvl="8" algn="r">
              <a:spcBef>
                <a:spcPts val="0"/>
              </a:spcBef>
              <a:spcAft>
                <a:spcPts val="0"/>
              </a:spcAft>
              <a:buClr>
                <a:schemeClr val="dk1"/>
              </a:buClr>
              <a:buSzPts val="1400"/>
              <a:buFont typeface="Inter"/>
              <a:buNone/>
              <a:defRPr>
                <a:solidFill>
                  <a:schemeClr val="dk1"/>
                </a:solidFill>
              </a:defRPr>
            </a:lvl9pPr>
          </a:lstStyle>
          <a:p>
            <a:endParaRPr/>
          </a:p>
        </p:txBody>
      </p:sp>
      <p:sp>
        <p:nvSpPr>
          <p:cNvPr id="331" name="Google Shape;331;p28"/>
          <p:cNvSpPr txBox="1">
            <a:spLocks noGrp="1"/>
          </p:cNvSpPr>
          <p:nvPr>
            <p:ph type="subTitle" idx="9"/>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332" name="Google Shape;332;p28"/>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333" name="Google Shape;333;p28"/>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ilestones">
  <p:cSld name="CUSTOM_3">
    <p:spTree>
      <p:nvGrpSpPr>
        <p:cNvPr id="1" name="Shape 334"/>
        <p:cNvGrpSpPr/>
        <p:nvPr/>
      </p:nvGrpSpPr>
      <p:grpSpPr>
        <a:xfrm>
          <a:off x="0" y="0"/>
          <a:ext cx="0" cy="0"/>
          <a:chOff x="0" y="0"/>
          <a:chExt cx="0" cy="0"/>
        </a:xfrm>
      </p:grpSpPr>
      <p:sp>
        <p:nvSpPr>
          <p:cNvPr id="335" name="Google Shape;335;p29"/>
          <p:cNvSpPr txBox="1">
            <a:spLocks noGrp="1"/>
          </p:cNvSpPr>
          <p:nvPr>
            <p:ph type="title"/>
          </p:nvPr>
        </p:nvSpPr>
        <p:spPr>
          <a:xfrm>
            <a:off x="228600" y="457200"/>
            <a:ext cx="28347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a:endParaRPr/>
          </a:p>
        </p:txBody>
      </p:sp>
      <p:sp>
        <p:nvSpPr>
          <p:cNvPr id="336" name="Google Shape;336;p29"/>
          <p:cNvSpPr>
            <a:spLocks noGrp="1"/>
          </p:cNvSpPr>
          <p:nvPr>
            <p:ph type="pic" idx="2"/>
          </p:nvPr>
        </p:nvSpPr>
        <p:spPr>
          <a:xfrm>
            <a:off x="4618950" y="2127025"/>
            <a:ext cx="2095500" cy="2556600"/>
          </a:xfrm>
          <a:prstGeom prst="round2DiagRect">
            <a:avLst>
              <a:gd name="adj1" fmla="val 6123"/>
              <a:gd name="adj2" fmla="val 17325"/>
            </a:avLst>
          </a:prstGeom>
          <a:noFill/>
          <a:ln>
            <a:noFill/>
          </a:ln>
        </p:spPr>
        <p:txBody>
          <a:bodyPr/>
          <a:lstStyle/>
          <a:p>
            <a:endParaRPr lang="en-GB"/>
          </a:p>
        </p:txBody>
      </p:sp>
      <p:sp>
        <p:nvSpPr>
          <p:cNvPr id="337" name="Google Shape;337;p29"/>
          <p:cNvSpPr txBox="1">
            <a:spLocks noGrp="1"/>
          </p:cNvSpPr>
          <p:nvPr>
            <p:ph type="subTitle" idx="1"/>
          </p:nvPr>
        </p:nvSpPr>
        <p:spPr>
          <a:xfrm>
            <a:off x="416800" y="2248625"/>
            <a:ext cx="1719000" cy="3363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9pPr>
          </a:lstStyle>
          <a:p>
            <a:endParaRPr/>
          </a:p>
        </p:txBody>
      </p:sp>
      <p:sp>
        <p:nvSpPr>
          <p:cNvPr id="338" name="Google Shape;338;p29"/>
          <p:cNvSpPr txBox="1">
            <a:spLocks noGrp="1"/>
          </p:cNvSpPr>
          <p:nvPr>
            <p:ph type="subTitle" idx="3"/>
          </p:nvPr>
        </p:nvSpPr>
        <p:spPr>
          <a:xfrm>
            <a:off x="2612000" y="2248622"/>
            <a:ext cx="1719000" cy="336300"/>
          </a:xfrm>
          <a:prstGeom prst="rect">
            <a:avLst/>
          </a:prstGeom>
        </p:spPr>
        <p:txBody>
          <a:bodyPr spcFirstLastPara="1" wrap="square" lIns="0" tIns="0" rIns="0" bIns="0" anchor="t" anchorCtr="0">
            <a:noAutofit/>
          </a:bodyPr>
          <a:lstStyle>
            <a:lvl1pPr lvl="0" algn="l">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1pPr>
            <a:lvl2pPr lvl="1"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2pPr>
            <a:lvl3pPr lvl="2"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3pPr>
            <a:lvl4pPr lvl="3"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4pPr>
            <a:lvl5pPr lvl="4"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5pPr>
            <a:lvl6pPr lvl="5"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6pPr>
            <a:lvl7pPr lvl="6"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7pPr>
            <a:lvl8pPr lvl="7"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8pPr>
            <a:lvl9pPr lvl="8"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9pPr>
          </a:lstStyle>
          <a:p>
            <a:endParaRPr/>
          </a:p>
        </p:txBody>
      </p:sp>
      <p:sp>
        <p:nvSpPr>
          <p:cNvPr id="339" name="Google Shape;339;p29"/>
          <p:cNvSpPr txBox="1">
            <a:spLocks noGrp="1"/>
          </p:cNvSpPr>
          <p:nvPr>
            <p:ph type="subTitle" idx="4"/>
          </p:nvPr>
        </p:nvSpPr>
        <p:spPr>
          <a:xfrm>
            <a:off x="7002400" y="2248622"/>
            <a:ext cx="1719000" cy="3363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800"/>
              <a:buFont typeface="Afacad Flux SemiBold"/>
              <a:buNone/>
              <a:defRPr sz="1800">
                <a:solidFill>
                  <a:schemeClr val="dk2"/>
                </a:solidFill>
                <a:latin typeface="Afacad Flux SemiBold"/>
                <a:ea typeface="Afacad Flux SemiBold"/>
                <a:cs typeface="Afacad Flux SemiBold"/>
                <a:sym typeface="Afacad Flux SemiBold"/>
              </a:defRPr>
            </a:lvl1pPr>
            <a:lvl2pPr lvl="1">
              <a:spcBef>
                <a:spcPts val="0"/>
              </a:spcBef>
              <a:spcAft>
                <a:spcPts val="0"/>
              </a:spcAft>
              <a:buSzPts val="14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4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4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4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4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4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4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400"/>
              <a:buFont typeface="Afacad Flux SemiBold"/>
              <a:buNone/>
              <a:defRPr>
                <a:latin typeface="Afacad Flux SemiBold"/>
                <a:ea typeface="Afacad Flux SemiBold"/>
                <a:cs typeface="Afacad Flux SemiBold"/>
                <a:sym typeface="Afacad Flux SemiBold"/>
              </a:defRPr>
            </a:lvl9pPr>
          </a:lstStyle>
          <a:p>
            <a:endParaRPr/>
          </a:p>
        </p:txBody>
      </p:sp>
      <p:sp>
        <p:nvSpPr>
          <p:cNvPr id="340" name="Google Shape;340;p29"/>
          <p:cNvSpPr txBox="1">
            <a:spLocks noGrp="1"/>
          </p:cNvSpPr>
          <p:nvPr>
            <p:ph type="subTitle" idx="5"/>
          </p:nvPr>
        </p:nvSpPr>
        <p:spPr>
          <a:xfrm>
            <a:off x="292150" y="1448425"/>
            <a:ext cx="442500" cy="286500"/>
          </a:xfrm>
          <a:prstGeom prst="rect">
            <a:avLst/>
          </a:prstGeom>
        </p:spPr>
        <p:txBody>
          <a:bodyPr spcFirstLastPara="1" wrap="square" lIns="0" tIns="0" rIns="0" bIns="0" anchor="ctr" anchorCtr="0">
            <a:noAutofit/>
          </a:bodyPr>
          <a:lstStyle>
            <a:lvl1pPr lvl="0"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9pPr>
          </a:lstStyle>
          <a:p>
            <a:endParaRPr/>
          </a:p>
        </p:txBody>
      </p:sp>
      <p:sp>
        <p:nvSpPr>
          <p:cNvPr id="341" name="Google Shape;341;p29"/>
          <p:cNvSpPr txBox="1">
            <a:spLocks noGrp="1"/>
          </p:cNvSpPr>
          <p:nvPr>
            <p:ph type="subTitle" idx="6"/>
          </p:nvPr>
        </p:nvSpPr>
        <p:spPr>
          <a:xfrm>
            <a:off x="2496825" y="1448413"/>
            <a:ext cx="442500" cy="286500"/>
          </a:xfrm>
          <a:prstGeom prst="rect">
            <a:avLst/>
          </a:prstGeom>
        </p:spPr>
        <p:txBody>
          <a:bodyPr spcFirstLastPara="1" wrap="square" lIns="0" tIns="0" rIns="0" bIns="0" anchor="ctr" anchorCtr="0">
            <a:noAutofit/>
          </a:bodyPr>
          <a:lstStyle>
            <a:lvl1pPr lvl="0"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9pPr>
          </a:lstStyle>
          <a:p>
            <a:endParaRPr/>
          </a:p>
        </p:txBody>
      </p:sp>
      <p:sp>
        <p:nvSpPr>
          <p:cNvPr id="342" name="Google Shape;342;p29"/>
          <p:cNvSpPr txBox="1">
            <a:spLocks noGrp="1"/>
          </p:cNvSpPr>
          <p:nvPr>
            <p:ph type="subTitle" idx="7"/>
          </p:nvPr>
        </p:nvSpPr>
        <p:spPr>
          <a:xfrm>
            <a:off x="4701500" y="1448413"/>
            <a:ext cx="442500" cy="286500"/>
          </a:xfrm>
          <a:prstGeom prst="rect">
            <a:avLst/>
          </a:prstGeom>
        </p:spPr>
        <p:txBody>
          <a:bodyPr spcFirstLastPara="1" wrap="square" lIns="0" tIns="0" rIns="0" bIns="0" anchor="ctr" anchorCtr="0">
            <a:noAutofit/>
          </a:bodyPr>
          <a:lstStyle>
            <a:lvl1pPr lvl="0"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9pPr>
          </a:lstStyle>
          <a:p>
            <a:endParaRPr/>
          </a:p>
        </p:txBody>
      </p:sp>
      <p:sp>
        <p:nvSpPr>
          <p:cNvPr id="343" name="Google Shape;343;p29"/>
          <p:cNvSpPr txBox="1">
            <a:spLocks noGrp="1"/>
          </p:cNvSpPr>
          <p:nvPr>
            <p:ph type="subTitle" idx="8"/>
          </p:nvPr>
        </p:nvSpPr>
        <p:spPr>
          <a:xfrm>
            <a:off x="6879000" y="1448363"/>
            <a:ext cx="442500" cy="286500"/>
          </a:xfrm>
          <a:prstGeom prst="rect">
            <a:avLst/>
          </a:prstGeom>
        </p:spPr>
        <p:txBody>
          <a:bodyPr spcFirstLastPara="1" wrap="square" lIns="0" tIns="0" rIns="0" bIns="0" anchor="ctr" anchorCtr="0">
            <a:noAutofit/>
          </a:bodyPr>
          <a:lstStyle>
            <a:lvl1pPr lvl="0"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9pPr>
          </a:lstStyle>
          <a:p>
            <a:endParaRPr/>
          </a:p>
        </p:txBody>
      </p:sp>
      <p:sp>
        <p:nvSpPr>
          <p:cNvPr id="344" name="Google Shape;344;p29"/>
          <p:cNvSpPr txBox="1">
            <a:spLocks noGrp="1"/>
          </p:cNvSpPr>
          <p:nvPr>
            <p:ph type="subTitle" idx="9"/>
          </p:nvPr>
        </p:nvSpPr>
        <p:spPr>
          <a:xfrm>
            <a:off x="4807200" y="2248622"/>
            <a:ext cx="1719000" cy="3363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800"/>
              <a:buFont typeface="Afacad Flux SemiBold"/>
              <a:buNone/>
              <a:defRPr sz="1800">
                <a:solidFill>
                  <a:schemeClr val="accent2"/>
                </a:solidFill>
                <a:latin typeface="Afacad Flux SemiBold"/>
                <a:ea typeface="Afacad Flux SemiBold"/>
                <a:cs typeface="Afacad Flux SemiBold"/>
                <a:sym typeface="Afacad Flux SemiBold"/>
              </a:defRPr>
            </a:lvl1pPr>
            <a:lvl2pPr lvl="1">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2pPr>
            <a:lvl3pPr lvl="2">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3pPr>
            <a:lvl4pPr lvl="3">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4pPr>
            <a:lvl5pPr lvl="4">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5pPr>
            <a:lvl6pPr lvl="5">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6pPr>
            <a:lvl7pPr lvl="6">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7pPr>
            <a:lvl8pPr lvl="7">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8pPr>
            <a:lvl9pPr lvl="8">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9pPr>
          </a:lstStyle>
          <a:p>
            <a:endParaRPr/>
          </a:p>
        </p:txBody>
      </p:sp>
      <p:sp>
        <p:nvSpPr>
          <p:cNvPr id="345" name="Google Shape;345;p29"/>
          <p:cNvSpPr txBox="1">
            <a:spLocks noGrp="1"/>
          </p:cNvSpPr>
          <p:nvPr>
            <p:ph type="body" idx="13"/>
          </p:nvPr>
        </p:nvSpPr>
        <p:spPr>
          <a:xfrm>
            <a:off x="416800" y="2596875"/>
            <a:ext cx="1719000" cy="597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346" name="Google Shape;346;p29"/>
          <p:cNvSpPr txBox="1">
            <a:spLocks noGrp="1"/>
          </p:cNvSpPr>
          <p:nvPr>
            <p:ph type="body" idx="14"/>
          </p:nvPr>
        </p:nvSpPr>
        <p:spPr>
          <a:xfrm>
            <a:off x="2612000" y="2596875"/>
            <a:ext cx="1719000" cy="597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347" name="Google Shape;347;p29"/>
          <p:cNvSpPr txBox="1">
            <a:spLocks noGrp="1"/>
          </p:cNvSpPr>
          <p:nvPr>
            <p:ph type="body" idx="15"/>
          </p:nvPr>
        </p:nvSpPr>
        <p:spPr>
          <a:xfrm>
            <a:off x="4807200" y="2723100"/>
            <a:ext cx="1719000" cy="1474800"/>
          </a:xfrm>
          <a:prstGeom prst="rect">
            <a:avLst/>
          </a:prstGeom>
        </p:spPr>
        <p:txBody>
          <a:bodyPr spcFirstLastPara="1" wrap="square" lIns="0" tIns="0" rIns="0" bIns="0" anchor="t" anchorCtr="0">
            <a:noAutofit/>
          </a:bodyPr>
          <a:lstStyle>
            <a:lvl1pPr marL="457200" lvl="0" indent="-304800">
              <a:spcBef>
                <a:spcPts val="0"/>
              </a:spcBef>
              <a:spcAft>
                <a:spcPts val="0"/>
              </a:spcAft>
              <a:buClr>
                <a:schemeClr val="dk1"/>
              </a:buClr>
              <a:buSzPts val="1200"/>
              <a:buFont typeface="Inter"/>
              <a:buChar char="●"/>
              <a:defRPr>
                <a:solidFill>
                  <a:schemeClr val="dk1"/>
                </a:solidFill>
              </a:defRPr>
            </a:lvl1pPr>
            <a:lvl2pPr marL="914400" lvl="1" indent="-304800">
              <a:spcBef>
                <a:spcPts val="0"/>
              </a:spcBef>
              <a:spcAft>
                <a:spcPts val="0"/>
              </a:spcAft>
              <a:buClr>
                <a:schemeClr val="dk1"/>
              </a:buClr>
              <a:buSzPts val="1200"/>
              <a:buFont typeface="Inter"/>
              <a:buChar char="○"/>
              <a:defRPr>
                <a:solidFill>
                  <a:schemeClr val="dk1"/>
                </a:solidFill>
              </a:defRPr>
            </a:lvl2pPr>
            <a:lvl3pPr marL="1371600" lvl="2" indent="-304800">
              <a:spcBef>
                <a:spcPts val="0"/>
              </a:spcBef>
              <a:spcAft>
                <a:spcPts val="0"/>
              </a:spcAft>
              <a:buClr>
                <a:schemeClr val="dk1"/>
              </a:buClr>
              <a:buSzPts val="1200"/>
              <a:buFont typeface="Inter"/>
              <a:buChar char="■"/>
              <a:defRPr>
                <a:solidFill>
                  <a:schemeClr val="dk1"/>
                </a:solidFill>
              </a:defRPr>
            </a:lvl3pPr>
            <a:lvl4pPr marL="1828800" lvl="3" indent="-304800">
              <a:spcBef>
                <a:spcPts val="0"/>
              </a:spcBef>
              <a:spcAft>
                <a:spcPts val="0"/>
              </a:spcAft>
              <a:buClr>
                <a:schemeClr val="dk1"/>
              </a:buClr>
              <a:buSzPts val="1200"/>
              <a:buFont typeface="Inter"/>
              <a:buChar char="●"/>
              <a:defRPr>
                <a:solidFill>
                  <a:schemeClr val="dk1"/>
                </a:solidFill>
              </a:defRPr>
            </a:lvl4pPr>
            <a:lvl5pPr marL="2286000" lvl="4" indent="-304800">
              <a:spcBef>
                <a:spcPts val="0"/>
              </a:spcBef>
              <a:spcAft>
                <a:spcPts val="0"/>
              </a:spcAft>
              <a:buClr>
                <a:schemeClr val="dk1"/>
              </a:buClr>
              <a:buSzPts val="1200"/>
              <a:buFont typeface="Inter"/>
              <a:buChar char="○"/>
              <a:defRPr>
                <a:solidFill>
                  <a:schemeClr val="dk1"/>
                </a:solidFill>
              </a:defRPr>
            </a:lvl5pPr>
            <a:lvl6pPr marL="2743200" lvl="5" indent="-304800">
              <a:spcBef>
                <a:spcPts val="0"/>
              </a:spcBef>
              <a:spcAft>
                <a:spcPts val="0"/>
              </a:spcAft>
              <a:buClr>
                <a:schemeClr val="dk1"/>
              </a:buClr>
              <a:buSzPts val="1200"/>
              <a:buFont typeface="Inter"/>
              <a:buChar char="■"/>
              <a:defRPr>
                <a:solidFill>
                  <a:schemeClr val="dk1"/>
                </a:solidFill>
              </a:defRPr>
            </a:lvl6pPr>
            <a:lvl7pPr marL="3200400" lvl="6" indent="-304800">
              <a:spcBef>
                <a:spcPts val="0"/>
              </a:spcBef>
              <a:spcAft>
                <a:spcPts val="0"/>
              </a:spcAft>
              <a:buClr>
                <a:schemeClr val="dk1"/>
              </a:buClr>
              <a:buSzPts val="1200"/>
              <a:buFont typeface="Inter"/>
              <a:buChar char="●"/>
              <a:defRPr>
                <a:solidFill>
                  <a:schemeClr val="dk1"/>
                </a:solidFill>
              </a:defRPr>
            </a:lvl7pPr>
            <a:lvl8pPr marL="3657600" lvl="7" indent="-304800">
              <a:spcBef>
                <a:spcPts val="0"/>
              </a:spcBef>
              <a:spcAft>
                <a:spcPts val="0"/>
              </a:spcAft>
              <a:buClr>
                <a:schemeClr val="dk1"/>
              </a:buClr>
              <a:buSzPts val="1200"/>
              <a:buFont typeface="Inter"/>
              <a:buChar char="○"/>
              <a:defRPr>
                <a:solidFill>
                  <a:schemeClr val="dk1"/>
                </a:solidFill>
              </a:defRPr>
            </a:lvl8pPr>
            <a:lvl9pPr marL="4114800" lvl="8" indent="-304800">
              <a:spcBef>
                <a:spcPts val="0"/>
              </a:spcBef>
              <a:spcAft>
                <a:spcPts val="0"/>
              </a:spcAft>
              <a:buClr>
                <a:schemeClr val="dk1"/>
              </a:buClr>
              <a:buSzPts val="1200"/>
              <a:buFont typeface="Inter"/>
              <a:buChar char="■"/>
              <a:defRPr>
                <a:solidFill>
                  <a:schemeClr val="dk1"/>
                </a:solidFill>
              </a:defRPr>
            </a:lvl9pPr>
          </a:lstStyle>
          <a:p>
            <a:endParaRPr/>
          </a:p>
        </p:txBody>
      </p:sp>
      <p:sp>
        <p:nvSpPr>
          <p:cNvPr id="348" name="Google Shape;348;p29"/>
          <p:cNvSpPr txBox="1">
            <a:spLocks noGrp="1"/>
          </p:cNvSpPr>
          <p:nvPr>
            <p:ph type="body" idx="16"/>
          </p:nvPr>
        </p:nvSpPr>
        <p:spPr>
          <a:xfrm>
            <a:off x="7002404" y="2535463"/>
            <a:ext cx="1719000" cy="597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349" name="Google Shape;349;p29"/>
          <p:cNvSpPr txBox="1">
            <a:spLocks noGrp="1"/>
          </p:cNvSpPr>
          <p:nvPr>
            <p:ph type="subTitle" idx="17"/>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SzPts val="600"/>
              <a:buFont typeface="Inter"/>
              <a:buNone/>
              <a:defRPr/>
            </a:lvl1pPr>
            <a:lvl2pPr lvl="1" algn="r">
              <a:spcBef>
                <a:spcPts val="0"/>
              </a:spcBef>
              <a:spcAft>
                <a:spcPts val="0"/>
              </a:spcAft>
              <a:buSzPts val="1400"/>
              <a:buFont typeface="Inter"/>
              <a:buNone/>
              <a:defRPr/>
            </a:lvl2pPr>
            <a:lvl3pPr lvl="2" algn="r">
              <a:spcBef>
                <a:spcPts val="0"/>
              </a:spcBef>
              <a:spcAft>
                <a:spcPts val="0"/>
              </a:spcAft>
              <a:buSzPts val="1400"/>
              <a:buFont typeface="Inter"/>
              <a:buNone/>
              <a:defRPr/>
            </a:lvl3pPr>
            <a:lvl4pPr lvl="3" algn="r">
              <a:spcBef>
                <a:spcPts val="0"/>
              </a:spcBef>
              <a:spcAft>
                <a:spcPts val="0"/>
              </a:spcAft>
              <a:buSzPts val="1400"/>
              <a:buFont typeface="Inter"/>
              <a:buNone/>
              <a:defRPr/>
            </a:lvl4pPr>
            <a:lvl5pPr lvl="4" algn="r">
              <a:spcBef>
                <a:spcPts val="0"/>
              </a:spcBef>
              <a:spcAft>
                <a:spcPts val="0"/>
              </a:spcAft>
              <a:buSzPts val="1400"/>
              <a:buFont typeface="Inter"/>
              <a:buNone/>
              <a:defRPr/>
            </a:lvl5pPr>
            <a:lvl6pPr lvl="5" algn="r">
              <a:spcBef>
                <a:spcPts val="0"/>
              </a:spcBef>
              <a:spcAft>
                <a:spcPts val="0"/>
              </a:spcAft>
              <a:buSzPts val="1400"/>
              <a:buFont typeface="Inter"/>
              <a:buNone/>
              <a:defRPr/>
            </a:lvl6pPr>
            <a:lvl7pPr lvl="6" algn="r">
              <a:spcBef>
                <a:spcPts val="0"/>
              </a:spcBef>
              <a:spcAft>
                <a:spcPts val="0"/>
              </a:spcAft>
              <a:buSzPts val="1400"/>
              <a:buFont typeface="Inter"/>
              <a:buNone/>
              <a:defRPr/>
            </a:lvl7pPr>
            <a:lvl8pPr lvl="7" algn="r">
              <a:spcBef>
                <a:spcPts val="0"/>
              </a:spcBef>
              <a:spcAft>
                <a:spcPts val="0"/>
              </a:spcAft>
              <a:buSzPts val="1400"/>
              <a:buFont typeface="Inter"/>
              <a:buNone/>
              <a:defRPr/>
            </a:lvl8pPr>
            <a:lvl9pPr lvl="8" algn="r">
              <a:spcBef>
                <a:spcPts val="0"/>
              </a:spcBef>
              <a:spcAft>
                <a:spcPts val="0"/>
              </a:spcAft>
              <a:buSzPts val="1400"/>
              <a:buFont typeface="Inter"/>
              <a:buNone/>
              <a:defRPr/>
            </a:lvl9pPr>
          </a:lstStyle>
          <a:p>
            <a:endParaRPr/>
          </a:p>
        </p:txBody>
      </p:sp>
      <p:sp>
        <p:nvSpPr>
          <p:cNvPr id="350" name="Google Shape;350;p29"/>
          <p:cNvSpPr txBox="1">
            <a:spLocks noGrp="1"/>
          </p:cNvSpPr>
          <p:nvPr>
            <p:ph type="subTitle" idx="18"/>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a:endParaRPr/>
          </a:p>
        </p:txBody>
      </p:sp>
      <p:sp>
        <p:nvSpPr>
          <p:cNvPr id="351" name="Google Shape;351;p29"/>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352" name="Google Shape;352;p29"/>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rowth">
  <p:cSld name="CUSTOM_5">
    <p:bg>
      <p:bgPr>
        <a:solidFill>
          <a:schemeClr val="dk2"/>
        </a:solidFill>
        <a:effectLst/>
      </p:bgPr>
    </p:bg>
    <p:spTree>
      <p:nvGrpSpPr>
        <p:cNvPr id="1" name="Shape 353"/>
        <p:cNvGrpSpPr/>
        <p:nvPr/>
      </p:nvGrpSpPr>
      <p:grpSpPr>
        <a:xfrm>
          <a:off x="0" y="0"/>
          <a:ext cx="0" cy="0"/>
          <a:chOff x="0" y="0"/>
          <a:chExt cx="0" cy="0"/>
        </a:xfrm>
      </p:grpSpPr>
      <p:sp>
        <p:nvSpPr>
          <p:cNvPr id="354" name="Google Shape;354;p30"/>
          <p:cNvSpPr txBox="1">
            <a:spLocks noGrp="1"/>
          </p:cNvSpPr>
          <p:nvPr>
            <p:ph type="title"/>
          </p:nvPr>
        </p:nvSpPr>
        <p:spPr>
          <a:xfrm>
            <a:off x="228600" y="457200"/>
            <a:ext cx="86868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a:endParaRPr/>
          </a:p>
        </p:txBody>
      </p:sp>
      <p:sp>
        <p:nvSpPr>
          <p:cNvPr id="355" name="Google Shape;355;p30"/>
          <p:cNvSpPr txBox="1">
            <a:spLocks noGrp="1"/>
          </p:cNvSpPr>
          <p:nvPr>
            <p:ph type="subTitle" idx="1"/>
          </p:nvPr>
        </p:nvSpPr>
        <p:spPr>
          <a:xfrm>
            <a:off x="228600" y="2351075"/>
            <a:ext cx="798000" cy="673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1pPr>
            <a:lvl2pPr lvl="1">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2pPr>
            <a:lvl3pPr lvl="2">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3pPr>
            <a:lvl4pPr lvl="3">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4pPr>
            <a:lvl5pPr lvl="4">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5pPr>
            <a:lvl6pPr lvl="5">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6pPr>
            <a:lvl7pPr lvl="6">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7pPr>
            <a:lvl8pPr lvl="7">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8pPr>
            <a:lvl9pPr lvl="8">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9pPr>
          </a:lstStyle>
          <a:p>
            <a:endParaRPr/>
          </a:p>
        </p:txBody>
      </p:sp>
      <p:sp>
        <p:nvSpPr>
          <p:cNvPr id="356" name="Google Shape;356;p30"/>
          <p:cNvSpPr txBox="1">
            <a:spLocks noGrp="1"/>
          </p:cNvSpPr>
          <p:nvPr>
            <p:ph type="subTitle" idx="2"/>
          </p:nvPr>
        </p:nvSpPr>
        <p:spPr>
          <a:xfrm>
            <a:off x="2423700" y="1604175"/>
            <a:ext cx="798000" cy="673200"/>
          </a:xfrm>
          <a:prstGeom prst="rect">
            <a:avLst/>
          </a:prstGeom>
        </p:spPr>
        <p:txBody>
          <a:bodyPr spcFirstLastPara="1" wrap="square" lIns="0" tIns="0" rIns="0" bIns="0" anchor="t" anchorCtr="0">
            <a:noAutofit/>
          </a:bodyPr>
          <a:lstStyle>
            <a:lvl1pPr lvl="0" algn="l">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1pPr>
            <a:lvl2pPr lvl="1">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2pPr>
            <a:lvl3pPr lvl="2">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3pPr>
            <a:lvl4pPr lvl="3">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4pPr>
            <a:lvl5pPr lvl="4">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5pPr>
            <a:lvl6pPr lvl="5">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6pPr>
            <a:lvl7pPr lvl="6">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7pPr>
            <a:lvl8pPr lvl="7">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8pPr>
            <a:lvl9pPr lvl="8">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9pPr>
          </a:lstStyle>
          <a:p>
            <a:endParaRPr/>
          </a:p>
        </p:txBody>
      </p:sp>
      <p:sp>
        <p:nvSpPr>
          <p:cNvPr id="357" name="Google Shape;357;p30"/>
          <p:cNvSpPr txBox="1">
            <a:spLocks noGrp="1"/>
          </p:cNvSpPr>
          <p:nvPr>
            <p:ph type="subTitle" idx="3"/>
          </p:nvPr>
        </p:nvSpPr>
        <p:spPr>
          <a:xfrm>
            <a:off x="4618875" y="930975"/>
            <a:ext cx="798000" cy="673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1pPr>
            <a:lvl2pPr lvl="1">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2pPr>
            <a:lvl3pPr lvl="2">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3pPr>
            <a:lvl4pPr lvl="3">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4pPr>
            <a:lvl5pPr lvl="4">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5pPr>
            <a:lvl6pPr lvl="5">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6pPr>
            <a:lvl7pPr lvl="6">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7pPr>
            <a:lvl8pPr lvl="7">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8pPr>
            <a:lvl9pPr lvl="8">
              <a:spcBef>
                <a:spcPts val="0"/>
              </a:spcBef>
              <a:spcAft>
                <a:spcPts val="0"/>
              </a:spcAft>
              <a:buClr>
                <a:schemeClr val="accent1"/>
              </a:buClr>
              <a:buSzPts val="4800"/>
              <a:buFont typeface="Afacad Flux"/>
              <a:buNone/>
              <a:defRPr sz="4800" b="1">
                <a:solidFill>
                  <a:schemeClr val="accent1"/>
                </a:solidFill>
                <a:latin typeface="Afacad Flux"/>
                <a:ea typeface="Afacad Flux"/>
                <a:cs typeface="Afacad Flux"/>
                <a:sym typeface="Afacad Flux"/>
              </a:defRPr>
            </a:lvl9pPr>
          </a:lstStyle>
          <a:p>
            <a:endParaRPr/>
          </a:p>
        </p:txBody>
      </p:sp>
      <p:sp>
        <p:nvSpPr>
          <p:cNvPr id="358" name="Google Shape;358;p30"/>
          <p:cNvSpPr txBox="1">
            <a:spLocks noGrp="1"/>
          </p:cNvSpPr>
          <p:nvPr>
            <p:ph type="subTitle" idx="4"/>
          </p:nvPr>
        </p:nvSpPr>
        <p:spPr>
          <a:xfrm>
            <a:off x="6969925" y="602650"/>
            <a:ext cx="798000" cy="6732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4800"/>
              <a:buFont typeface="Afacad Flux"/>
              <a:buNone/>
              <a:defRPr sz="4800" b="1">
                <a:latin typeface="Afacad Flux"/>
                <a:ea typeface="Afacad Flux"/>
                <a:cs typeface="Afacad Flux"/>
                <a:sym typeface="Afacad Flux"/>
              </a:defRPr>
            </a:lvl1pPr>
            <a:lvl2pPr lvl="1">
              <a:spcBef>
                <a:spcPts val="0"/>
              </a:spcBef>
              <a:spcAft>
                <a:spcPts val="0"/>
              </a:spcAft>
              <a:buClr>
                <a:schemeClr val="dk2"/>
              </a:buClr>
              <a:buSzPts val="4800"/>
              <a:buFont typeface="Afacad Flux"/>
              <a:buNone/>
              <a:defRPr sz="4800" b="1">
                <a:latin typeface="Afacad Flux"/>
                <a:ea typeface="Afacad Flux"/>
                <a:cs typeface="Afacad Flux"/>
                <a:sym typeface="Afacad Flux"/>
              </a:defRPr>
            </a:lvl2pPr>
            <a:lvl3pPr lvl="2">
              <a:spcBef>
                <a:spcPts val="0"/>
              </a:spcBef>
              <a:spcAft>
                <a:spcPts val="0"/>
              </a:spcAft>
              <a:buClr>
                <a:schemeClr val="dk2"/>
              </a:buClr>
              <a:buSzPts val="4800"/>
              <a:buFont typeface="Afacad Flux"/>
              <a:buNone/>
              <a:defRPr sz="4800" b="1">
                <a:latin typeface="Afacad Flux"/>
                <a:ea typeface="Afacad Flux"/>
                <a:cs typeface="Afacad Flux"/>
                <a:sym typeface="Afacad Flux"/>
              </a:defRPr>
            </a:lvl3pPr>
            <a:lvl4pPr lvl="3">
              <a:spcBef>
                <a:spcPts val="0"/>
              </a:spcBef>
              <a:spcAft>
                <a:spcPts val="0"/>
              </a:spcAft>
              <a:buClr>
                <a:schemeClr val="dk2"/>
              </a:buClr>
              <a:buSzPts val="4800"/>
              <a:buFont typeface="Afacad Flux"/>
              <a:buNone/>
              <a:defRPr sz="4800" b="1">
                <a:latin typeface="Afacad Flux"/>
                <a:ea typeface="Afacad Flux"/>
                <a:cs typeface="Afacad Flux"/>
                <a:sym typeface="Afacad Flux"/>
              </a:defRPr>
            </a:lvl4pPr>
            <a:lvl5pPr lvl="4">
              <a:spcBef>
                <a:spcPts val="0"/>
              </a:spcBef>
              <a:spcAft>
                <a:spcPts val="0"/>
              </a:spcAft>
              <a:buClr>
                <a:schemeClr val="dk2"/>
              </a:buClr>
              <a:buSzPts val="4800"/>
              <a:buFont typeface="Afacad Flux"/>
              <a:buNone/>
              <a:defRPr sz="4800" b="1">
                <a:latin typeface="Afacad Flux"/>
                <a:ea typeface="Afacad Flux"/>
                <a:cs typeface="Afacad Flux"/>
                <a:sym typeface="Afacad Flux"/>
              </a:defRPr>
            </a:lvl5pPr>
            <a:lvl6pPr lvl="5">
              <a:spcBef>
                <a:spcPts val="0"/>
              </a:spcBef>
              <a:spcAft>
                <a:spcPts val="0"/>
              </a:spcAft>
              <a:buClr>
                <a:schemeClr val="dk2"/>
              </a:buClr>
              <a:buSzPts val="4800"/>
              <a:buFont typeface="Afacad Flux"/>
              <a:buNone/>
              <a:defRPr sz="4800" b="1">
                <a:latin typeface="Afacad Flux"/>
                <a:ea typeface="Afacad Flux"/>
                <a:cs typeface="Afacad Flux"/>
                <a:sym typeface="Afacad Flux"/>
              </a:defRPr>
            </a:lvl6pPr>
            <a:lvl7pPr lvl="6">
              <a:spcBef>
                <a:spcPts val="0"/>
              </a:spcBef>
              <a:spcAft>
                <a:spcPts val="0"/>
              </a:spcAft>
              <a:buClr>
                <a:schemeClr val="dk2"/>
              </a:buClr>
              <a:buSzPts val="4800"/>
              <a:buFont typeface="Afacad Flux"/>
              <a:buNone/>
              <a:defRPr sz="4800" b="1">
                <a:latin typeface="Afacad Flux"/>
                <a:ea typeface="Afacad Flux"/>
                <a:cs typeface="Afacad Flux"/>
                <a:sym typeface="Afacad Flux"/>
              </a:defRPr>
            </a:lvl7pPr>
            <a:lvl8pPr lvl="7">
              <a:spcBef>
                <a:spcPts val="0"/>
              </a:spcBef>
              <a:spcAft>
                <a:spcPts val="0"/>
              </a:spcAft>
              <a:buClr>
                <a:schemeClr val="dk2"/>
              </a:buClr>
              <a:buSzPts val="4800"/>
              <a:buFont typeface="Afacad Flux"/>
              <a:buNone/>
              <a:defRPr sz="4800" b="1">
                <a:latin typeface="Afacad Flux"/>
                <a:ea typeface="Afacad Flux"/>
                <a:cs typeface="Afacad Flux"/>
                <a:sym typeface="Afacad Flux"/>
              </a:defRPr>
            </a:lvl8pPr>
            <a:lvl9pPr lvl="8">
              <a:spcBef>
                <a:spcPts val="0"/>
              </a:spcBef>
              <a:spcAft>
                <a:spcPts val="0"/>
              </a:spcAft>
              <a:buClr>
                <a:schemeClr val="dk2"/>
              </a:buClr>
              <a:buSzPts val="4800"/>
              <a:buFont typeface="Afacad Flux"/>
              <a:buNone/>
              <a:defRPr sz="4800" b="1">
                <a:latin typeface="Afacad Flux"/>
                <a:ea typeface="Afacad Flux"/>
                <a:cs typeface="Afacad Flux"/>
                <a:sym typeface="Afacad Flux"/>
              </a:defRPr>
            </a:lvl9pPr>
          </a:lstStyle>
          <a:p>
            <a:endParaRPr/>
          </a:p>
        </p:txBody>
      </p:sp>
      <p:sp>
        <p:nvSpPr>
          <p:cNvPr id="359" name="Google Shape;359;p30"/>
          <p:cNvSpPr txBox="1">
            <a:spLocks noGrp="1"/>
          </p:cNvSpPr>
          <p:nvPr>
            <p:ph type="subTitle" idx="5"/>
          </p:nvPr>
        </p:nvSpPr>
        <p:spPr>
          <a:xfrm>
            <a:off x="228600" y="3031713"/>
            <a:ext cx="1519200" cy="17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200"/>
              <a:buNone/>
              <a:defRPr sz="1200">
                <a:solidFill>
                  <a:schemeClr val="accent1"/>
                </a:solidFill>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360" name="Google Shape;360;p30"/>
          <p:cNvSpPr txBox="1">
            <a:spLocks noGrp="1"/>
          </p:cNvSpPr>
          <p:nvPr>
            <p:ph type="subTitle" idx="6"/>
          </p:nvPr>
        </p:nvSpPr>
        <p:spPr>
          <a:xfrm>
            <a:off x="2423700" y="2277363"/>
            <a:ext cx="1519200" cy="17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200"/>
              <a:buNone/>
              <a:defRPr sz="1200">
                <a:solidFill>
                  <a:schemeClr val="accent1"/>
                </a:solidFill>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361" name="Google Shape;361;p30"/>
          <p:cNvSpPr txBox="1">
            <a:spLocks noGrp="1"/>
          </p:cNvSpPr>
          <p:nvPr>
            <p:ph type="subTitle" idx="7"/>
          </p:nvPr>
        </p:nvSpPr>
        <p:spPr>
          <a:xfrm>
            <a:off x="4618950" y="1604163"/>
            <a:ext cx="1519200" cy="17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200"/>
              <a:buNone/>
              <a:defRPr sz="1200">
                <a:solidFill>
                  <a:schemeClr val="accent1"/>
                </a:solidFill>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362" name="Google Shape;362;p30"/>
          <p:cNvSpPr txBox="1">
            <a:spLocks noGrp="1"/>
          </p:cNvSpPr>
          <p:nvPr>
            <p:ph type="subTitle" idx="8"/>
          </p:nvPr>
        </p:nvSpPr>
        <p:spPr>
          <a:xfrm>
            <a:off x="6969925" y="1303838"/>
            <a:ext cx="1519200" cy="1782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1200"/>
              <a:buNone/>
              <a:defRPr sz="1200"/>
            </a:lvl1pPr>
            <a:lvl2pPr lvl="1">
              <a:spcBef>
                <a:spcPts val="0"/>
              </a:spcBef>
              <a:spcAft>
                <a:spcPts val="0"/>
              </a:spcAft>
              <a:buClr>
                <a:schemeClr val="dk2"/>
              </a:buClr>
              <a:buSzPts val="1400"/>
              <a:buNone/>
              <a:defRPr/>
            </a:lvl2pPr>
            <a:lvl3pPr lvl="2">
              <a:spcBef>
                <a:spcPts val="0"/>
              </a:spcBef>
              <a:spcAft>
                <a:spcPts val="0"/>
              </a:spcAft>
              <a:buClr>
                <a:schemeClr val="dk2"/>
              </a:buClr>
              <a:buSzPts val="1400"/>
              <a:buNone/>
              <a:defRPr/>
            </a:lvl3pPr>
            <a:lvl4pPr lvl="3">
              <a:spcBef>
                <a:spcPts val="0"/>
              </a:spcBef>
              <a:spcAft>
                <a:spcPts val="0"/>
              </a:spcAft>
              <a:buClr>
                <a:schemeClr val="dk2"/>
              </a:buClr>
              <a:buSzPts val="1400"/>
              <a:buNone/>
              <a:defRPr/>
            </a:lvl4pPr>
            <a:lvl5pPr lvl="4">
              <a:spcBef>
                <a:spcPts val="0"/>
              </a:spcBef>
              <a:spcAft>
                <a:spcPts val="0"/>
              </a:spcAft>
              <a:buClr>
                <a:schemeClr val="dk2"/>
              </a:buClr>
              <a:buSzPts val="1400"/>
              <a:buNone/>
              <a:defRPr/>
            </a:lvl5pPr>
            <a:lvl6pPr lvl="5">
              <a:spcBef>
                <a:spcPts val="0"/>
              </a:spcBef>
              <a:spcAft>
                <a:spcPts val="0"/>
              </a:spcAft>
              <a:buClr>
                <a:schemeClr val="dk2"/>
              </a:buClr>
              <a:buSzPts val="1400"/>
              <a:buNone/>
              <a:defRPr/>
            </a:lvl6pPr>
            <a:lvl7pPr lvl="6">
              <a:spcBef>
                <a:spcPts val="0"/>
              </a:spcBef>
              <a:spcAft>
                <a:spcPts val="0"/>
              </a:spcAft>
              <a:buClr>
                <a:schemeClr val="dk2"/>
              </a:buClr>
              <a:buSzPts val="1400"/>
              <a:buNone/>
              <a:defRPr/>
            </a:lvl7pPr>
            <a:lvl8pPr lvl="7">
              <a:spcBef>
                <a:spcPts val="0"/>
              </a:spcBef>
              <a:spcAft>
                <a:spcPts val="0"/>
              </a:spcAft>
              <a:buClr>
                <a:schemeClr val="dk2"/>
              </a:buClr>
              <a:buSzPts val="1400"/>
              <a:buNone/>
              <a:defRPr/>
            </a:lvl8pPr>
            <a:lvl9pPr lvl="8">
              <a:spcBef>
                <a:spcPts val="0"/>
              </a:spcBef>
              <a:spcAft>
                <a:spcPts val="0"/>
              </a:spcAft>
              <a:buClr>
                <a:schemeClr val="dk2"/>
              </a:buClr>
              <a:buSzPts val="1400"/>
              <a:buNone/>
              <a:defRPr/>
            </a:lvl9pPr>
          </a:lstStyle>
          <a:p>
            <a:endParaRPr/>
          </a:p>
        </p:txBody>
      </p:sp>
      <p:sp>
        <p:nvSpPr>
          <p:cNvPr id="363" name="Google Shape;363;p30"/>
          <p:cNvSpPr>
            <a:spLocks noGrp="1"/>
          </p:cNvSpPr>
          <p:nvPr>
            <p:ph type="pic" idx="9"/>
          </p:nvPr>
        </p:nvSpPr>
        <p:spPr>
          <a:xfrm>
            <a:off x="6814050" y="2222500"/>
            <a:ext cx="2101200" cy="2190600"/>
          </a:xfrm>
          <a:prstGeom prst="roundRect">
            <a:avLst>
              <a:gd name="adj" fmla="val 10856"/>
            </a:avLst>
          </a:prstGeom>
          <a:noFill/>
          <a:ln>
            <a:noFill/>
          </a:ln>
        </p:spPr>
      </p:sp>
      <p:sp>
        <p:nvSpPr>
          <p:cNvPr id="364" name="Google Shape;364;p30"/>
          <p:cNvSpPr txBox="1">
            <a:spLocks noGrp="1"/>
          </p:cNvSpPr>
          <p:nvPr>
            <p:ph type="subTitle" idx="13"/>
          </p:nvPr>
        </p:nvSpPr>
        <p:spPr>
          <a:xfrm>
            <a:off x="254625" y="4540875"/>
            <a:ext cx="874200" cy="14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800"/>
              <a:buNone/>
              <a:defRPr sz="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5" name="Google Shape;365;p30"/>
          <p:cNvSpPr txBox="1">
            <a:spLocks noGrp="1"/>
          </p:cNvSpPr>
          <p:nvPr>
            <p:ph type="subTitle" idx="14"/>
          </p:nvPr>
        </p:nvSpPr>
        <p:spPr>
          <a:xfrm>
            <a:off x="2423700" y="4540875"/>
            <a:ext cx="910500" cy="14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800"/>
              <a:buNone/>
              <a:defRPr sz="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6" name="Google Shape;366;p30"/>
          <p:cNvSpPr txBox="1">
            <a:spLocks noGrp="1"/>
          </p:cNvSpPr>
          <p:nvPr>
            <p:ph type="subTitle" idx="15"/>
          </p:nvPr>
        </p:nvSpPr>
        <p:spPr>
          <a:xfrm>
            <a:off x="4618950" y="4540875"/>
            <a:ext cx="874200" cy="14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800"/>
              <a:buNone/>
              <a:defRPr sz="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7" name="Google Shape;367;p30"/>
          <p:cNvSpPr txBox="1">
            <a:spLocks noGrp="1"/>
          </p:cNvSpPr>
          <p:nvPr>
            <p:ph type="subTitle" idx="16"/>
          </p:nvPr>
        </p:nvSpPr>
        <p:spPr>
          <a:xfrm>
            <a:off x="6814050" y="4540875"/>
            <a:ext cx="874200" cy="1428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800"/>
              <a:buNone/>
              <a:defRPr sz="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30"/>
          <p:cNvSpPr txBox="1">
            <a:spLocks noGrp="1"/>
          </p:cNvSpPr>
          <p:nvPr>
            <p:ph type="body" idx="17"/>
          </p:nvPr>
        </p:nvSpPr>
        <p:spPr>
          <a:xfrm>
            <a:off x="345600" y="3503675"/>
            <a:ext cx="1857000" cy="7521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369" name="Google Shape;369;p30"/>
          <p:cNvSpPr txBox="1">
            <a:spLocks noGrp="1"/>
          </p:cNvSpPr>
          <p:nvPr>
            <p:ph type="body" idx="18"/>
          </p:nvPr>
        </p:nvSpPr>
        <p:spPr>
          <a:xfrm>
            <a:off x="2545800" y="3503675"/>
            <a:ext cx="1857000" cy="752100"/>
          </a:xfrm>
          <a:prstGeom prst="rect">
            <a:avLst/>
          </a:prstGeom>
        </p:spPr>
        <p:txBody>
          <a:bodyPr spcFirstLastPara="1" wrap="square" lIns="0" tIns="0" rIns="91425" bIns="0" anchor="b"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370" name="Google Shape;370;p30"/>
          <p:cNvSpPr txBox="1">
            <a:spLocks noGrp="1"/>
          </p:cNvSpPr>
          <p:nvPr>
            <p:ph type="body" idx="19"/>
          </p:nvPr>
        </p:nvSpPr>
        <p:spPr>
          <a:xfrm>
            <a:off x="4740975" y="3503675"/>
            <a:ext cx="1857000" cy="7521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371" name="Google Shape;371;p30"/>
          <p:cNvSpPr txBox="1">
            <a:spLocks noGrp="1"/>
          </p:cNvSpPr>
          <p:nvPr>
            <p:ph type="subTitle" idx="20"/>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dk1"/>
              </a:buClr>
              <a:buSzPts val="600"/>
              <a:buFont typeface="Inter"/>
              <a:buNone/>
              <a:defRPr>
                <a:solidFill>
                  <a:schemeClr val="dk1"/>
                </a:solidFill>
              </a:defRPr>
            </a:lvl1pPr>
            <a:lvl2pPr lvl="1" algn="r">
              <a:spcBef>
                <a:spcPts val="0"/>
              </a:spcBef>
              <a:spcAft>
                <a:spcPts val="0"/>
              </a:spcAft>
              <a:buClr>
                <a:schemeClr val="dk1"/>
              </a:buClr>
              <a:buSzPts val="1400"/>
              <a:buFont typeface="Inter"/>
              <a:buNone/>
              <a:defRPr>
                <a:solidFill>
                  <a:schemeClr val="dk1"/>
                </a:solidFill>
              </a:defRPr>
            </a:lvl2pPr>
            <a:lvl3pPr lvl="2" algn="r">
              <a:spcBef>
                <a:spcPts val="0"/>
              </a:spcBef>
              <a:spcAft>
                <a:spcPts val="0"/>
              </a:spcAft>
              <a:buClr>
                <a:schemeClr val="dk1"/>
              </a:buClr>
              <a:buSzPts val="1400"/>
              <a:buFont typeface="Inter"/>
              <a:buNone/>
              <a:defRPr>
                <a:solidFill>
                  <a:schemeClr val="dk1"/>
                </a:solidFill>
              </a:defRPr>
            </a:lvl3pPr>
            <a:lvl4pPr lvl="3" algn="r">
              <a:spcBef>
                <a:spcPts val="0"/>
              </a:spcBef>
              <a:spcAft>
                <a:spcPts val="0"/>
              </a:spcAft>
              <a:buClr>
                <a:schemeClr val="dk1"/>
              </a:buClr>
              <a:buSzPts val="1400"/>
              <a:buFont typeface="Inter"/>
              <a:buNone/>
              <a:defRPr>
                <a:solidFill>
                  <a:schemeClr val="dk1"/>
                </a:solidFill>
              </a:defRPr>
            </a:lvl4pPr>
            <a:lvl5pPr lvl="4" algn="r">
              <a:spcBef>
                <a:spcPts val="0"/>
              </a:spcBef>
              <a:spcAft>
                <a:spcPts val="0"/>
              </a:spcAft>
              <a:buClr>
                <a:schemeClr val="dk1"/>
              </a:buClr>
              <a:buSzPts val="1400"/>
              <a:buFont typeface="Inter"/>
              <a:buNone/>
              <a:defRPr>
                <a:solidFill>
                  <a:schemeClr val="dk1"/>
                </a:solidFill>
              </a:defRPr>
            </a:lvl5pPr>
            <a:lvl6pPr lvl="5" algn="r">
              <a:spcBef>
                <a:spcPts val="0"/>
              </a:spcBef>
              <a:spcAft>
                <a:spcPts val="0"/>
              </a:spcAft>
              <a:buClr>
                <a:schemeClr val="dk1"/>
              </a:buClr>
              <a:buSzPts val="1400"/>
              <a:buFont typeface="Inter"/>
              <a:buNone/>
              <a:defRPr>
                <a:solidFill>
                  <a:schemeClr val="dk1"/>
                </a:solidFill>
              </a:defRPr>
            </a:lvl6pPr>
            <a:lvl7pPr lvl="6" algn="r">
              <a:spcBef>
                <a:spcPts val="0"/>
              </a:spcBef>
              <a:spcAft>
                <a:spcPts val="0"/>
              </a:spcAft>
              <a:buClr>
                <a:schemeClr val="dk1"/>
              </a:buClr>
              <a:buSzPts val="1400"/>
              <a:buFont typeface="Inter"/>
              <a:buNone/>
              <a:defRPr>
                <a:solidFill>
                  <a:schemeClr val="dk1"/>
                </a:solidFill>
              </a:defRPr>
            </a:lvl7pPr>
            <a:lvl8pPr lvl="7" algn="r">
              <a:spcBef>
                <a:spcPts val="0"/>
              </a:spcBef>
              <a:spcAft>
                <a:spcPts val="0"/>
              </a:spcAft>
              <a:buClr>
                <a:schemeClr val="dk1"/>
              </a:buClr>
              <a:buSzPts val="1400"/>
              <a:buFont typeface="Inter"/>
              <a:buNone/>
              <a:defRPr>
                <a:solidFill>
                  <a:schemeClr val="dk1"/>
                </a:solidFill>
              </a:defRPr>
            </a:lvl8pPr>
            <a:lvl9pPr lvl="8" algn="r">
              <a:spcBef>
                <a:spcPts val="0"/>
              </a:spcBef>
              <a:spcAft>
                <a:spcPts val="0"/>
              </a:spcAft>
              <a:buClr>
                <a:schemeClr val="dk1"/>
              </a:buClr>
              <a:buSzPts val="1400"/>
              <a:buFont typeface="Inter"/>
              <a:buNone/>
              <a:defRPr>
                <a:solidFill>
                  <a:schemeClr val="dk1"/>
                </a:solidFill>
              </a:defRPr>
            </a:lvl9pPr>
          </a:lstStyle>
          <a:p>
            <a:endParaRPr/>
          </a:p>
        </p:txBody>
      </p:sp>
      <p:sp>
        <p:nvSpPr>
          <p:cNvPr id="372" name="Google Shape;372;p30"/>
          <p:cNvSpPr txBox="1">
            <a:spLocks noGrp="1"/>
          </p:cNvSpPr>
          <p:nvPr>
            <p:ph type="subTitle" idx="21"/>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373" name="Google Shape;373;p30"/>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374" name="Google Shape;374;p30"/>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ilestones ALT 1">
  <p:cSld name="CUSTOM_6">
    <p:bg>
      <p:bgPr>
        <a:solidFill>
          <a:schemeClr val="lt2"/>
        </a:solidFill>
        <a:effectLst/>
      </p:bgPr>
    </p:bg>
    <p:spTree>
      <p:nvGrpSpPr>
        <p:cNvPr id="1" name="Shape 375"/>
        <p:cNvGrpSpPr/>
        <p:nvPr/>
      </p:nvGrpSpPr>
      <p:grpSpPr>
        <a:xfrm>
          <a:off x="0" y="0"/>
          <a:ext cx="0" cy="0"/>
          <a:chOff x="0" y="0"/>
          <a:chExt cx="0" cy="0"/>
        </a:xfrm>
      </p:grpSpPr>
      <p:sp>
        <p:nvSpPr>
          <p:cNvPr id="376" name="Google Shape;376;p31"/>
          <p:cNvSpPr txBox="1">
            <a:spLocks noGrp="1"/>
          </p:cNvSpPr>
          <p:nvPr>
            <p:ph type="title"/>
          </p:nvPr>
        </p:nvSpPr>
        <p:spPr>
          <a:xfrm>
            <a:off x="228600" y="457200"/>
            <a:ext cx="4296600" cy="6732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9pPr>
          </a:lstStyle>
          <a:p>
            <a:endParaRPr/>
          </a:p>
        </p:txBody>
      </p:sp>
      <p:sp>
        <p:nvSpPr>
          <p:cNvPr id="377" name="Google Shape;377;p31"/>
          <p:cNvSpPr txBox="1">
            <a:spLocks noGrp="1"/>
          </p:cNvSpPr>
          <p:nvPr>
            <p:ph type="subTitle" idx="1"/>
          </p:nvPr>
        </p:nvSpPr>
        <p:spPr>
          <a:xfrm>
            <a:off x="471750" y="2260200"/>
            <a:ext cx="1714500" cy="2802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SzPts val="1400"/>
              <a:buFont typeface="Inter SemiBold"/>
              <a:buNone/>
              <a:defRPr>
                <a:latin typeface="Inter SemiBold"/>
                <a:ea typeface="Inter SemiBold"/>
                <a:cs typeface="Inter SemiBold"/>
                <a:sym typeface="Inter SemiBold"/>
              </a:defRPr>
            </a:lvl2pPr>
            <a:lvl3pPr lvl="2">
              <a:spcBef>
                <a:spcPts val="0"/>
              </a:spcBef>
              <a:spcAft>
                <a:spcPts val="0"/>
              </a:spcAft>
              <a:buSzPts val="1400"/>
              <a:buFont typeface="Inter SemiBold"/>
              <a:buNone/>
              <a:defRPr>
                <a:latin typeface="Inter SemiBold"/>
                <a:ea typeface="Inter SemiBold"/>
                <a:cs typeface="Inter SemiBold"/>
                <a:sym typeface="Inter SemiBold"/>
              </a:defRPr>
            </a:lvl3pPr>
            <a:lvl4pPr lvl="3">
              <a:spcBef>
                <a:spcPts val="0"/>
              </a:spcBef>
              <a:spcAft>
                <a:spcPts val="0"/>
              </a:spcAft>
              <a:buSzPts val="1400"/>
              <a:buFont typeface="Inter SemiBold"/>
              <a:buNone/>
              <a:defRPr>
                <a:latin typeface="Inter SemiBold"/>
                <a:ea typeface="Inter SemiBold"/>
                <a:cs typeface="Inter SemiBold"/>
                <a:sym typeface="Inter SemiBold"/>
              </a:defRPr>
            </a:lvl4pPr>
            <a:lvl5pPr lvl="4">
              <a:spcBef>
                <a:spcPts val="0"/>
              </a:spcBef>
              <a:spcAft>
                <a:spcPts val="0"/>
              </a:spcAft>
              <a:buSzPts val="1400"/>
              <a:buFont typeface="Inter SemiBold"/>
              <a:buNone/>
              <a:defRPr>
                <a:latin typeface="Inter SemiBold"/>
                <a:ea typeface="Inter SemiBold"/>
                <a:cs typeface="Inter SemiBold"/>
                <a:sym typeface="Inter SemiBold"/>
              </a:defRPr>
            </a:lvl5pPr>
            <a:lvl6pPr lvl="5">
              <a:spcBef>
                <a:spcPts val="0"/>
              </a:spcBef>
              <a:spcAft>
                <a:spcPts val="0"/>
              </a:spcAft>
              <a:buSzPts val="1400"/>
              <a:buFont typeface="Inter SemiBold"/>
              <a:buNone/>
              <a:defRPr>
                <a:latin typeface="Inter SemiBold"/>
                <a:ea typeface="Inter SemiBold"/>
                <a:cs typeface="Inter SemiBold"/>
                <a:sym typeface="Inter SemiBold"/>
              </a:defRPr>
            </a:lvl6pPr>
            <a:lvl7pPr lvl="6">
              <a:spcBef>
                <a:spcPts val="0"/>
              </a:spcBef>
              <a:spcAft>
                <a:spcPts val="0"/>
              </a:spcAft>
              <a:buSzPts val="1400"/>
              <a:buFont typeface="Inter SemiBold"/>
              <a:buNone/>
              <a:defRPr>
                <a:latin typeface="Inter SemiBold"/>
                <a:ea typeface="Inter SemiBold"/>
                <a:cs typeface="Inter SemiBold"/>
                <a:sym typeface="Inter SemiBold"/>
              </a:defRPr>
            </a:lvl7pPr>
            <a:lvl8pPr lvl="7">
              <a:spcBef>
                <a:spcPts val="0"/>
              </a:spcBef>
              <a:spcAft>
                <a:spcPts val="0"/>
              </a:spcAft>
              <a:buSzPts val="1400"/>
              <a:buFont typeface="Inter SemiBold"/>
              <a:buNone/>
              <a:defRPr>
                <a:latin typeface="Inter SemiBold"/>
                <a:ea typeface="Inter SemiBold"/>
                <a:cs typeface="Inter SemiBold"/>
                <a:sym typeface="Inter SemiBold"/>
              </a:defRPr>
            </a:lvl8pPr>
            <a:lvl9pPr lvl="8">
              <a:spcBef>
                <a:spcPts val="0"/>
              </a:spcBef>
              <a:spcAft>
                <a:spcPts val="0"/>
              </a:spcAft>
              <a:buSzPts val="1400"/>
              <a:buFont typeface="Inter SemiBold"/>
              <a:buNone/>
              <a:defRPr>
                <a:latin typeface="Inter SemiBold"/>
                <a:ea typeface="Inter SemiBold"/>
                <a:cs typeface="Inter SemiBold"/>
                <a:sym typeface="Inter SemiBold"/>
              </a:defRPr>
            </a:lvl9pPr>
          </a:lstStyle>
          <a:p>
            <a:endParaRPr/>
          </a:p>
        </p:txBody>
      </p:sp>
      <p:sp>
        <p:nvSpPr>
          <p:cNvPr id="378" name="Google Shape;378;p31"/>
          <p:cNvSpPr txBox="1">
            <a:spLocks noGrp="1"/>
          </p:cNvSpPr>
          <p:nvPr>
            <p:ph type="subTitle" idx="2"/>
          </p:nvPr>
        </p:nvSpPr>
        <p:spPr>
          <a:xfrm>
            <a:off x="2617350" y="2260200"/>
            <a:ext cx="1714500" cy="2802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SzPts val="1400"/>
              <a:buFont typeface="Inter SemiBold"/>
              <a:buNone/>
              <a:defRPr>
                <a:latin typeface="Inter SemiBold"/>
                <a:ea typeface="Inter SemiBold"/>
                <a:cs typeface="Inter SemiBold"/>
                <a:sym typeface="Inter SemiBold"/>
              </a:defRPr>
            </a:lvl2pPr>
            <a:lvl3pPr lvl="2">
              <a:spcBef>
                <a:spcPts val="0"/>
              </a:spcBef>
              <a:spcAft>
                <a:spcPts val="0"/>
              </a:spcAft>
              <a:buSzPts val="1400"/>
              <a:buFont typeface="Inter SemiBold"/>
              <a:buNone/>
              <a:defRPr>
                <a:latin typeface="Inter SemiBold"/>
                <a:ea typeface="Inter SemiBold"/>
                <a:cs typeface="Inter SemiBold"/>
                <a:sym typeface="Inter SemiBold"/>
              </a:defRPr>
            </a:lvl3pPr>
            <a:lvl4pPr lvl="3">
              <a:spcBef>
                <a:spcPts val="0"/>
              </a:spcBef>
              <a:spcAft>
                <a:spcPts val="0"/>
              </a:spcAft>
              <a:buSzPts val="1400"/>
              <a:buFont typeface="Inter SemiBold"/>
              <a:buNone/>
              <a:defRPr>
                <a:latin typeface="Inter SemiBold"/>
                <a:ea typeface="Inter SemiBold"/>
                <a:cs typeface="Inter SemiBold"/>
                <a:sym typeface="Inter SemiBold"/>
              </a:defRPr>
            </a:lvl4pPr>
            <a:lvl5pPr lvl="4">
              <a:spcBef>
                <a:spcPts val="0"/>
              </a:spcBef>
              <a:spcAft>
                <a:spcPts val="0"/>
              </a:spcAft>
              <a:buSzPts val="1400"/>
              <a:buFont typeface="Inter SemiBold"/>
              <a:buNone/>
              <a:defRPr>
                <a:latin typeface="Inter SemiBold"/>
                <a:ea typeface="Inter SemiBold"/>
                <a:cs typeface="Inter SemiBold"/>
                <a:sym typeface="Inter SemiBold"/>
              </a:defRPr>
            </a:lvl5pPr>
            <a:lvl6pPr lvl="5">
              <a:spcBef>
                <a:spcPts val="0"/>
              </a:spcBef>
              <a:spcAft>
                <a:spcPts val="0"/>
              </a:spcAft>
              <a:buSzPts val="1400"/>
              <a:buFont typeface="Inter SemiBold"/>
              <a:buNone/>
              <a:defRPr>
                <a:latin typeface="Inter SemiBold"/>
                <a:ea typeface="Inter SemiBold"/>
                <a:cs typeface="Inter SemiBold"/>
                <a:sym typeface="Inter SemiBold"/>
              </a:defRPr>
            </a:lvl6pPr>
            <a:lvl7pPr lvl="6">
              <a:spcBef>
                <a:spcPts val="0"/>
              </a:spcBef>
              <a:spcAft>
                <a:spcPts val="0"/>
              </a:spcAft>
              <a:buSzPts val="1400"/>
              <a:buFont typeface="Inter SemiBold"/>
              <a:buNone/>
              <a:defRPr>
                <a:latin typeface="Inter SemiBold"/>
                <a:ea typeface="Inter SemiBold"/>
                <a:cs typeface="Inter SemiBold"/>
                <a:sym typeface="Inter SemiBold"/>
              </a:defRPr>
            </a:lvl7pPr>
            <a:lvl8pPr lvl="7">
              <a:spcBef>
                <a:spcPts val="0"/>
              </a:spcBef>
              <a:spcAft>
                <a:spcPts val="0"/>
              </a:spcAft>
              <a:buSzPts val="1400"/>
              <a:buFont typeface="Inter SemiBold"/>
              <a:buNone/>
              <a:defRPr>
                <a:latin typeface="Inter SemiBold"/>
                <a:ea typeface="Inter SemiBold"/>
                <a:cs typeface="Inter SemiBold"/>
                <a:sym typeface="Inter SemiBold"/>
              </a:defRPr>
            </a:lvl8pPr>
            <a:lvl9pPr lvl="8">
              <a:spcBef>
                <a:spcPts val="0"/>
              </a:spcBef>
              <a:spcAft>
                <a:spcPts val="0"/>
              </a:spcAft>
              <a:buSzPts val="1400"/>
              <a:buFont typeface="Inter SemiBold"/>
              <a:buNone/>
              <a:defRPr>
                <a:latin typeface="Inter SemiBold"/>
                <a:ea typeface="Inter SemiBold"/>
                <a:cs typeface="Inter SemiBold"/>
                <a:sym typeface="Inter SemiBold"/>
              </a:defRPr>
            </a:lvl9pPr>
          </a:lstStyle>
          <a:p>
            <a:endParaRPr/>
          </a:p>
        </p:txBody>
      </p:sp>
      <p:sp>
        <p:nvSpPr>
          <p:cNvPr id="379" name="Google Shape;379;p31"/>
          <p:cNvSpPr txBox="1">
            <a:spLocks noGrp="1"/>
          </p:cNvSpPr>
          <p:nvPr>
            <p:ph type="subTitle" idx="3"/>
          </p:nvPr>
        </p:nvSpPr>
        <p:spPr>
          <a:xfrm>
            <a:off x="4812300" y="2260200"/>
            <a:ext cx="1714500" cy="2802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SzPts val="1400"/>
              <a:buFont typeface="Inter SemiBold"/>
              <a:buNone/>
              <a:defRPr>
                <a:latin typeface="Inter SemiBold"/>
                <a:ea typeface="Inter SemiBold"/>
                <a:cs typeface="Inter SemiBold"/>
                <a:sym typeface="Inter SemiBold"/>
              </a:defRPr>
            </a:lvl2pPr>
            <a:lvl3pPr lvl="2">
              <a:spcBef>
                <a:spcPts val="0"/>
              </a:spcBef>
              <a:spcAft>
                <a:spcPts val="0"/>
              </a:spcAft>
              <a:buSzPts val="1400"/>
              <a:buFont typeface="Inter SemiBold"/>
              <a:buNone/>
              <a:defRPr>
                <a:latin typeface="Inter SemiBold"/>
                <a:ea typeface="Inter SemiBold"/>
                <a:cs typeface="Inter SemiBold"/>
                <a:sym typeface="Inter SemiBold"/>
              </a:defRPr>
            </a:lvl3pPr>
            <a:lvl4pPr lvl="3">
              <a:spcBef>
                <a:spcPts val="0"/>
              </a:spcBef>
              <a:spcAft>
                <a:spcPts val="0"/>
              </a:spcAft>
              <a:buSzPts val="1400"/>
              <a:buFont typeface="Inter SemiBold"/>
              <a:buNone/>
              <a:defRPr>
                <a:latin typeface="Inter SemiBold"/>
                <a:ea typeface="Inter SemiBold"/>
                <a:cs typeface="Inter SemiBold"/>
                <a:sym typeface="Inter SemiBold"/>
              </a:defRPr>
            </a:lvl4pPr>
            <a:lvl5pPr lvl="4">
              <a:spcBef>
                <a:spcPts val="0"/>
              </a:spcBef>
              <a:spcAft>
                <a:spcPts val="0"/>
              </a:spcAft>
              <a:buSzPts val="1400"/>
              <a:buFont typeface="Inter SemiBold"/>
              <a:buNone/>
              <a:defRPr>
                <a:latin typeface="Inter SemiBold"/>
                <a:ea typeface="Inter SemiBold"/>
                <a:cs typeface="Inter SemiBold"/>
                <a:sym typeface="Inter SemiBold"/>
              </a:defRPr>
            </a:lvl5pPr>
            <a:lvl6pPr lvl="5">
              <a:spcBef>
                <a:spcPts val="0"/>
              </a:spcBef>
              <a:spcAft>
                <a:spcPts val="0"/>
              </a:spcAft>
              <a:buSzPts val="1400"/>
              <a:buFont typeface="Inter SemiBold"/>
              <a:buNone/>
              <a:defRPr>
                <a:latin typeface="Inter SemiBold"/>
                <a:ea typeface="Inter SemiBold"/>
                <a:cs typeface="Inter SemiBold"/>
                <a:sym typeface="Inter SemiBold"/>
              </a:defRPr>
            </a:lvl6pPr>
            <a:lvl7pPr lvl="6">
              <a:spcBef>
                <a:spcPts val="0"/>
              </a:spcBef>
              <a:spcAft>
                <a:spcPts val="0"/>
              </a:spcAft>
              <a:buSzPts val="1400"/>
              <a:buFont typeface="Inter SemiBold"/>
              <a:buNone/>
              <a:defRPr>
                <a:latin typeface="Inter SemiBold"/>
                <a:ea typeface="Inter SemiBold"/>
                <a:cs typeface="Inter SemiBold"/>
                <a:sym typeface="Inter SemiBold"/>
              </a:defRPr>
            </a:lvl7pPr>
            <a:lvl8pPr lvl="7">
              <a:spcBef>
                <a:spcPts val="0"/>
              </a:spcBef>
              <a:spcAft>
                <a:spcPts val="0"/>
              </a:spcAft>
              <a:buSzPts val="1400"/>
              <a:buFont typeface="Inter SemiBold"/>
              <a:buNone/>
              <a:defRPr>
                <a:latin typeface="Inter SemiBold"/>
                <a:ea typeface="Inter SemiBold"/>
                <a:cs typeface="Inter SemiBold"/>
                <a:sym typeface="Inter SemiBold"/>
              </a:defRPr>
            </a:lvl8pPr>
            <a:lvl9pPr lvl="8">
              <a:spcBef>
                <a:spcPts val="0"/>
              </a:spcBef>
              <a:spcAft>
                <a:spcPts val="0"/>
              </a:spcAft>
              <a:buSzPts val="1400"/>
              <a:buFont typeface="Inter SemiBold"/>
              <a:buNone/>
              <a:defRPr>
                <a:latin typeface="Inter SemiBold"/>
                <a:ea typeface="Inter SemiBold"/>
                <a:cs typeface="Inter SemiBold"/>
                <a:sym typeface="Inter SemiBold"/>
              </a:defRPr>
            </a:lvl9pPr>
          </a:lstStyle>
          <a:p>
            <a:endParaRPr/>
          </a:p>
        </p:txBody>
      </p:sp>
      <p:sp>
        <p:nvSpPr>
          <p:cNvPr id="380" name="Google Shape;380;p31"/>
          <p:cNvSpPr txBox="1">
            <a:spLocks noGrp="1"/>
          </p:cNvSpPr>
          <p:nvPr>
            <p:ph type="subTitle" idx="4"/>
          </p:nvPr>
        </p:nvSpPr>
        <p:spPr>
          <a:xfrm>
            <a:off x="7005300" y="2260200"/>
            <a:ext cx="1714500" cy="2802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SzPts val="1400"/>
              <a:buFont typeface="Inter SemiBold"/>
              <a:buNone/>
              <a:defRPr>
                <a:latin typeface="Inter SemiBold"/>
                <a:ea typeface="Inter SemiBold"/>
                <a:cs typeface="Inter SemiBold"/>
                <a:sym typeface="Inter SemiBold"/>
              </a:defRPr>
            </a:lvl2pPr>
            <a:lvl3pPr lvl="2">
              <a:spcBef>
                <a:spcPts val="0"/>
              </a:spcBef>
              <a:spcAft>
                <a:spcPts val="0"/>
              </a:spcAft>
              <a:buSzPts val="1400"/>
              <a:buFont typeface="Inter SemiBold"/>
              <a:buNone/>
              <a:defRPr>
                <a:latin typeface="Inter SemiBold"/>
                <a:ea typeface="Inter SemiBold"/>
                <a:cs typeface="Inter SemiBold"/>
                <a:sym typeface="Inter SemiBold"/>
              </a:defRPr>
            </a:lvl3pPr>
            <a:lvl4pPr lvl="3">
              <a:spcBef>
                <a:spcPts val="0"/>
              </a:spcBef>
              <a:spcAft>
                <a:spcPts val="0"/>
              </a:spcAft>
              <a:buSzPts val="1400"/>
              <a:buFont typeface="Inter SemiBold"/>
              <a:buNone/>
              <a:defRPr>
                <a:latin typeface="Inter SemiBold"/>
                <a:ea typeface="Inter SemiBold"/>
                <a:cs typeface="Inter SemiBold"/>
                <a:sym typeface="Inter SemiBold"/>
              </a:defRPr>
            </a:lvl4pPr>
            <a:lvl5pPr lvl="4">
              <a:spcBef>
                <a:spcPts val="0"/>
              </a:spcBef>
              <a:spcAft>
                <a:spcPts val="0"/>
              </a:spcAft>
              <a:buSzPts val="1400"/>
              <a:buFont typeface="Inter SemiBold"/>
              <a:buNone/>
              <a:defRPr>
                <a:latin typeface="Inter SemiBold"/>
                <a:ea typeface="Inter SemiBold"/>
                <a:cs typeface="Inter SemiBold"/>
                <a:sym typeface="Inter SemiBold"/>
              </a:defRPr>
            </a:lvl5pPr>
            <a:lvl6pPr lvl="5">
              <a:spcBef>
                <a:spcPts val="0"/>
              </a:spcBef>
              <a:spcAft>
                <a:spcPts val="0"/>
              </a:spcAft>
              <a:buSzPts val="1400"/>
              <a:buFont typeface="Inter SemiBold"/>
              <a:buNone/>
              <a:defRPr>
                <a:latin typeface="Inter SemiBold"/>
                <a:ea typeface="Inter SemiBold"/>
                <a:cs typeface="Inter SemiBold"/>
                <a:sym typeface="Inter SemiBold"/>
              </a:defRPr>
            </a:lvl6pPr>
            <a:lvl7pPr lvl="6">
              <a:spcBef>
                <a:spcPts val="0"/>
              </a:spcBef>
              <a:spcAft>
                <a:spcPts val="0"/>
              </a:spcAft>
              <a:buSzPts val="1400"/>
              <a:buFont typeface="Inter SemiBold"/>
              <a:buNone/>
              <a:defRPr>
                <a:latin typeface="Inter SemiBold"/>
                <a:ea typeface="Inter SemiBold"/>
                <a:cs typeface="Inter SemiBold"/>
                <a:sym typeface="Inter SemiBold"/>
              </a:defRPr>
            </a:lvl7pPr>
            <a:lvl8pPr lvl="7">
              <a:spcBef>
                <a:spcPts val="0"/>
              </a:spcBef>
              <a:spcAft>
                <a:spcPts val="0"/>
              </a:spcAft>
              <a:buSzPts val="1400"/>
              <a:buFont typeface="Inter SemiBold"/>
              <a:buNone/>
              <a:defRPr>
                <a:latin typeface="Inter SemiBold"/>
                <a:ea typeface="Inter SemiBold"/>
                <a:cs typeface="Inter SemiBold"/>
                <a:sym typeface="Inter SemiBold"/>
              </a:defRPr>
            </a:lvl8pPr>
            <a:lvl9pPr lvl="8">
              <a:spcBef>
                <a:spcPts val="0"/>
              </a:spcBef>
              <a:spcAft>
                <a:spcPts val="0"/>
              </a:spcAft>
              <a:buSzPts val="1400"/>
              <a:buFont typeface="Inter SemiBold"/>
              <a:buNone/>
              <a:defRPr>
                <a:latin typeface="Inter SemiBold"/>
                <a:ea typeface="Inter SemiBold"/>
                <a:cs typeface="Inter SemiBold"/>
                <a:sym typeface="Inter SemiBold"/>
              </a:defRPr>
            </a:lvl9pPr>
          </a:lstStyle>
          <a:p>
            <a:endParaRPr/>
          </a:p>
        </p:txBody>
      </p:sp>
      <p:sp>
        <p:nvSpPr>
          <p:cNvPr id="381" name="Google Shape;381;p31"/>
          <p:cNvSpPr txBox="1">
            <a:spLocks noGrp="1"/>
          </p:cNvSpPr>
          <p:nvPr>
            <p:ph type="body" idx="5"/>
          </p:nvPr>
        </p:nvSpPr>
        <p:spPr>
          <a:xfrm>
            <a:off x="228525" y="2894650"/>
            <a:ext cx="2101200" cy="13749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382" name="Google Shape;382;p31"/>
          <p:cNvSpPr txBox="1">
            <a:spLocks noGrp="1"/>
          </p:cNvSpPr>
          <p:nvPr>
            <p:ph type="body" idx="6"/>
          </p:nvPr>
        </p:nvSpPr>
        <p:spPr>
          <a:xfrm>
            <a:off x="2423850" y="2894650"/>
            <a:ext cx="2101200" cy="13749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383" name="Google Shape;383;p31"/>
          <p:cNvSpPr txBox="1">
            <a:spLocks noGrp="1"/>
          </p:cNvSpPr>
          <p:nvPr>
            <p:ph type="body" idx="7"/>
          </p:nvPr>
        </p:nvSpPr>
        <p:spPr>
          <a:xfrm>
            <a:off x="4619175" y="2894650"/>
            <a:ext cx="2101200" cy="13749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384" name="Google Shape;384;p31"/>
          <p:cNvSpPr txBox="1">
            <a:spLocks noGrp="1"/>
          </p:cNvSpPr>
          <p:nvPr>
            <p:ph type="body" idx="8"/>
          </p:nvPr>
        </p:nvSpPr>
        <p:spPr>
          <a:xfrm>
            <a:off x="6875100" y="2894650"/>
            <a:ext cx="2101200" cy="13749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385" name="Google Shape;385;p31"/>
          <p:cNvSpPr txBox="1">
            <a:spLocks noGrp="1"/>
          </p:cNvSpPr>
          <p:nvPr>
            <p:ph type="subTitle" idx="9"/>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dk2"/>
              </a:buClr>
              <a:buSzPts val="600"/>
              <a:buFont typeface="Inter"/>
              <a:buNone/>
              <a:defRPr/>
            </a:lvl1pPr>
            <a:lvl2pPr lvl="1" algn="r">
              <a:spcBef>
                <a:spcPts val="0"/>
              </a:spcBef>
              <a:spcAft>
                <a:spcPts val="0"/>
              </a:spcAft>
              <a:buClr>
                <a:schemeClr val="dk2"/>
              </a:buClr>
              <a:buSzPts val="1400"/>
              <a:buFont typeface="Inter"/>
              <a:buNone/>
              <a:defRPr/>
            </a:lvl2pPr>
            <a:lvl3pPr lvl="2" algn="r">
              <a:spcBef>
                <a:spcPts val="0"/>
              </a:spcBef>
              <a:spcAft>
                <a:spcPts val="0"/>
              </a:spcAft>
              <a:buClr>
                <a:schemeClr val="dk2"/>
              </a:buClr>
              <a:buSzPts val="1400"/>
              <a:buFont typeface="Inter"/>
              <a:buNone/>
              <a:defRPr/>
            </a:lvl3pPr>
            <a:lvl4pPr lvl="3" algn="r">
              <a:spcBef>
                <a:spcPts val="0"/>
              </a:spcBef>
              <a:spcAft>
                <a:spcPts val="0"/>
              </a:spcAft>
              <a:buClr>
                <a:schemeClr val="dk2"/>
              </a:buClr>
              <a:buSzPts val="1400"/>
              <a:buFont typeface="Inter"/>
              <a:buNone/>
              <a:defRPr/>
            </a:lvl4pPr>
            <a:lvl5pPr lvl="4" algn="r">
              <a:spcBef>
                <a:spcPts val="0"/>
              </a:spcBef>
              <a:spcAft>
                <a:spcPts val="0"/>
              </a:spcAft>
              <a:buClr>
                <a:schemeClr val="dk2"/>
              </a:buClr>
              <a:buSzPts val="1400"/>
              <a:buFont typeface="Inter"/>
              <a:buNone/>
              <a:defRPr/>
            </a:lvl5pPr>
            <a:lvl6pPr lvl="5" algn="r">
              <a:spcBef>
                <a:spcPts val="0"/>
              </a:spcBef>
              <a:spcAft>
                <a:spcPts val="0"/>
              </a:spcAft>
              <a:buClr>
                <a:schemeClr val="dk2"/>
              </a:buClr>
              <a:buSzPts val="1400"/>
              <a:buFont typeface="Inter"/>
              <a:buNone/>
              <a:defRPr/>
            </a:lvl6pPr>
            <a:lvl7pPr lvl="6" algn="r">
              <a:spcBef>
                <a:spcPts val="0"/>
              </a:spcBef>
              <a:spcAft>
                <a:spcPts val="0"/>
              </a:spcAft>
              <a:buClr>
                <a:schemeClr val="dk2"/>
              </a:buClr>
              <a:buSzPts val="1400"/>
              <a:buFont typeface="Inter"/>
              <a:buNone/>
              <a:defRPr/>
            </a:lvl7pPr>
            <a:lvl8pPr lvl="7" algn="r">
              <a:spcBef>
                <a:spcPts val="0"/>
              </a:spcBef>
              <a:spcAft>
                <a:spcPts val="0"/>
              </a:spcAft>
              <a:buClr>
                <a:schemeClr val="dk2"/>
              </a:buClr>
              <a:buSzPts val="1400"/>
              <a:buFont typeface="Inter"/>
              <a:buNone/>
              <a:defRPr/>
            </a:lvl8pPr>
            <a:lvl9pPr lvl="8" algn="r">
              <a:spcBef>
                <a:spcPts val="0"/>
              </a:spcBef>
              <a:spcAft>
                <a:spcPts val="0"/>
              </a:spcAft>
              <a:buClr>
                <a:schemeClr val="dk2"/>
              </a:buClr>
              <a:buSzPts val="1400"/>
              <a:buFont typeface="Inter"/>
              <a:buNone/>
              <a:defRPr/>
            </a:lvl9pPr>
          </a:lstStyle>
          <a:p>
            <a:endParaRPr/>
          </a:p>
        </p:txBody>
      </p:sp>
      <p:sp>
        <p:nvSpPr>
          <p:cNvPr id="386" name="Google Shape;386;p31"/>
          <p:cNvSpPr txBox="1">
            <a:spLocks noGrp="1"/>
          </p:cNvSpPr>
          <p:nvPr>
            <p:ph type="subTitle" idx="13"/>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a:endParaRPr/>
          </a:p>
        </p:txBody>
      </p:sp>
      <p:sp>
        <p:nvSpPr>
          <p:cNvPr id="387" name="Google Shape;387;p31"/>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388" name="Google Shape;388;p31"/>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Graphic charts layout">
  <p:cSld name="CUSTOM_7">
    <p:bg>
      <p:bgPr>
        <a:solidFill>
          <a:schemeClr val="lt2"/>
        </a:solidFill>
        <a:effectLst/>
      </p:bgPr>
    </p:bg>
    <p:spTree>
      <p:nvGrpSpPr>
        <p:cNvPr id="1" name="Shape 389"/>
        <p:cNvGrpSpPr/>
        <p:nvPr/>
      </p:nvGrpSpPr>
      <p:grpSpPr>
        <a:xfrm>
          <a:off x="0" y="0"/>
          <a:ext cx="0" cy="0"/>
          <a:chOff x="0" y="0"/>
          <a:chExt cx="0" cy="0"/>
        </a:xfrm>
      </p:grpSpPr>
      <p:sp>
        <p:nvSpPr>
          <p:cNvPr id="390" name="Google Shape;390;p32"/>
          <p:cNvSpPr txBox="1">
            <a:spLocks noGrp="1"/>
          </p:cNvSpPr>
          <p:nvPr>
            <p:ph type="title"/>
          </p:nvPr>
        </p:nvSpPr>
        <p:spPr>
          <a:xfrm>
            <a:off x="228600" y="457200"/>
            <a:ext cx="4296600" cy="3747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9pPr>
          </a:lstStyle>
          <a:p>
            <a:endParaRPr/>
          </a:p>
        </p:txBody>
      </p:sp>
      <p:sp>
        <p:nvSpPr>
          <p:cNvPr id="391" name="Google Shape;391;p32"/>
          <p:cNvSpPr txBox="1">
            <a:spLocks noGrp="1"/>
          </p:cNvSpPr>
          <p:nvPr>
            <p:ph type="subTitle" idx="1"/>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dk2"/>
              </a:buClr>
              <a:buSzPts val="600"/>
              <a:buFont typeface="Inter"/>
              <a:buNone/>
              <a:defRPr/>
            </a:lvl1pPr>
            <a:lvl2pPr lvl="1" algn="r">
              <a:spcBef>
                <a:spcPts val="0"/>
              </a:spcBef>
              <a:spcAft>
                <a:spcPts val="0"/>
              </a:spcAft>
              <a:buClr>
                <a:schemeClr val="dk2"/>
              </a:buClr>
              <a:buSzPts val="1400"/>
              <a:buFont typeface="Inter"/>
              <a:buNone/>
              <a:defRPr/>
            </a:lvl2pPr>
            <a:lvl3pPr lvl="2" algn="r">
              <a:spcBef>
                <a:spcPts val="0"/>
              </a:spcBef>
              <a:spcAft>
                <a:spcPts val="0"/>
              </a:spcAft>
              <a:buClr>
                <a:schemeClr val="dk2"/>
              </a:buClr>
              <a:buSzPts val="1400"/>
              <a:buFont typeface="Inter"/>
              <a:buNone/>
              <a:defRPr/>
            </a:lvl3pPr>
            <a:lvl4pPr lvl="3" algn="r">
              <a:spcBef>
                <a:spcPts val="0"/>
              </a:spcBef>
              <a:spcAft>
                <a:spcPts val="0"/>
              </a:spcAft>
              <a:buClr>
                <a:schemeClr val="dk2"/>
              </a:buClr>
              <a:buSzPts val="1400"/>
              <a:buFont typeface="Inter"/>
              <a:buNone/>
              <a:defRPr/>
            </a:lvl4pPr>
            <a:lvl5pPr lvl="4" algn="r">
              <a:spcBef>
                <a:spcPts val="0"/>
              </a:spcBef>
              <a:spcAft>
                <a:spcPts val="0"/>
              </a:spcAft>
              <a:buClr>
                <a:schemeClr val="dk2"/>
              </a:buClr>
              <a:buSzPts val="1400"/>
              <a:buFont typeface="Inter"/>
              <a:buNone/>
              <a:defRPr/>
            </a:lvl5pPr>
            <a:lvl6pPr lvl="5" algn="r">
              <a:spcBef>
                <a:spcPts val="0"/>
              </a:spcBef>
              <a:spcAft>
                <a:spcPts val="0"/>
              </a:spcAft>
              <a:buClr>
                <a:schemeClr val="dk2"/>
              </a:buClr>
              <a:buSzPts val="1400"/>
              <a:buFont typeface="Inter"/>
              <a:buNone/>
              <a:defRPr/>
            </a:lvl6pPr>
            <a:lvl7pPr lvl="6" algn="r">
              <a:spcBef>
                <a:spcPts val="0"/>
              </a:spcBef>
              <a:spcAft>
                <a:spcPts val="0"/>
              </a:spcAft>
              <a:buClr>
                <a:schemeClr val="dk2"/>
              </a:buClr>
              <a:buSzPts val="1400"/>
              <a:buFont typeface="Inter"/>
              <a:buNone/>
              <a:defRPr/>
            </a:lvl7pPr>
            <a:lvl8pPr lvl="7" algn="r">
              <a:spcBef>
                <a:spcPts val="0"/>
              </a:spcBef>
              <a:spcAft>
                <a:spcPts val="0"/>
              </a:spcAft>
              <a:buClr>
                <a:schemeClr val="dk2"/>
              </a:buClr>
              <a:buSzPts val="1400"/>
              <a:buFont typeface="Inter"/>
              <a:buNone/>
              <a:defRPr/>
            </a:lvl8pPr>
            <a:lvl9pPr lvl="8" algn="r">
              <a:spcBef>
                <a:spcPts val="0"/>
              </a:spcBef>
              <a:spcAft>
                <a:spcPts val="0"/>
              </a:spcAft>
              <a:buClr>
                <a:schemeClr val="dk2"/>
              </a:buClr>
              <a:buSzPts val="1400"/>
              <a:buFont typeface="Inter"/>
              <a:buNone/>
              <a:defRPr/>
            </a:lvl9pPr>
          </a:lstStyle>
          <a:p>
            <a:endParaRPr/>
          </a:p>
        </p:txBody>
      </p:sp>
      <p:sp>
        <p:nvSpPr>
          <p:cNvPr id="392" name="Google Shape;392;p32"/>
          <p:cNvSpPr txBox="1">
            <a:spLocks noGrp="1"/>
          </p:cNvSpPr>
          <p:nvPr>
            <p:ph type="subTitle" idx="2"/>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a:endParaRPr/>
          </a:p>
        </p:txBody>
      </p:sp>
      <p:sp>
        <p:nvSpPr>
          <p:cNvPr id="393" name="Google Shape;393;p32"/>
          <p:cNvSpPr txBox="1">
            <a:spLocks noGrp="1"/>
          </p:cNvSpPr>
          <p:nvPr>
            <p:ph type="body" idx="3"/>
          </p:nvPr>
        </p:nvSpPr>
        <p:spPr>
          <a:xfrm>
            <a:off x="246150" y="1070200"/>
            <a:ext cx="2177700" cy="18690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dk2"/>
              </a:buClr>
              <a:buSzPts val="1000"/>
              <a:buFont typeface="Inter"/>
              <a:buChar char="●"/>
              <a:defRPr sz="1000">
                <a:solidFill>
                  <a:schemeClr val="dk2"/>
                </a:solidFill>
              </a:defRPr>
            </a:lvl1pPr>
            <a:lvl2pPr marL="914400" lvl="1" indent="-292100">
              <a:spcBef>
                <a:spcPts val="0"/>
              </a:spcBef>
              <a:spcAft>
                <a:spcPts val="0"/>
              </a:spcAft>
              <a:buClr>
                <a:schemeClr val="dk2"/>
              </a:buClr>
              <a:buSzPts val="1000"/>
              <a:buFont typeface="Inter"/>
              <a:buChar char="○"/>
              <a:defRPr sz="1000">
                <a:solidFill>
                  <a:schemeClr val="dk2"/>
                </a:solidFill>
              </a:defRPr>
            </a:lvl2pPr>
            <a:lvl3pPr marL="1371600" lvl="2" indent="-292100">
              <a:spcBef>
                <a:spcPts val="0"/>
              </a:spcBef>
              <a:spcAft>
                <a:spcPts val="0"/>
              </a:spcAft>
              <a:buClr>
                <a:schemeClr val="dk2"/>
              </a:buClr>
              <a:buSzPts val="1000"/>
              <a:buFont typeface="Inter"/>
              <a:buChar char="■"/>
              <a:defRPr sz="1000">
                <a:solidFill>
                  <a:schemeClr val="dk2"/>
                </a:solidFill>
              </a:defRPr>
            </a:lvl3pPr>
            <a:lvl4pPr marL="1828800" lvl="3" indent="-292100">
              <a:spcBef>
                <a:spcPts val="0"/>
              </a:spcBef>
              <a:spcAft>
                <a:spcPts val="0"/>
              </a:spcAft>
              <a:buClr>
                <a:schemeClr val="dk2"/>
              </a:buClr>
              <a:buSzPts val="1000"/>
              <a:buFont typeface="Inter"/>
              <a:buChar char="●"/>
              <a:defRPr sz="1000">
                <a:solidFill>
                  <a:schemeClr val="dk2"/>
                </a:solidFill>
              </a:defRPr>
            </a:lvl4pPr>
            <a:lvl5pPr marL="2286000" lvl="4" indent="-292100">
              <a:spcBef>
                <a:spcPts val="0"/>
              </a:spcBef>
              <a:spcAft>
                <a:spcPts val="0"/>
              </a:spcAft>
              <a:buClr>
                <a:schemeClr val="dk2"/>
              </a:buClr>
              <a:buSzPts val="1000"/>
              <a:buFont typeface="Inter"/>
              <a:buChar char="○"/>
              <a:defRPr sz="1000">
                <a:solidFill>
                  <a:schemeClr val="dk2"/>
                </a:solidFill>
              </a:defRPr>
            </a:lvl5pPr>
            <a:lvl6pPr marL="2743200" lvl="5" indent="-292100">
              <a:spcBef>
                <a:spcPts val="0"/>
              </a:spcBef>
              <a:spcAft>
                <a:spcPts val="0"/>
              </a:spcAft>
              <a:buClr>
                <a:schemeClr val="dk2"/>
              </a:buClr>
              <a:buSzPts val="1000"/>
              <a:buFont typeface="Inter"/>
              <a:buChar char="■"/>
              <a:defRPr sz="1000">
                <a:solidFill>
                  <a:schemeClr val="dk2"/>
                </a:solidFill>
              </a:defRPr>
            </a:lvl6pPr>
            <a:lvl7pPr marL="3200400" lvl="6" indent="-292100">
              <a:spcBef>
                <a:spcPts val="0"/>
              </a:spcBef>
              <a:spcAft>
                <a:spcPts val="0"/>
              </a:spcAft>
              <a:buClr>
                <a:schemeClr val="dk2"/>
              </a:buClr>
              <a:buSzPts val="1000"/>
              <a:buFont typeface="Inter"/>
              <a:buChar char="●"/>
              <a:defRPr sz="1000">
                <a:solidFill>
                  <a:schemeClr val="dk2"/>
                </a:solidFill>
              </a:defRPr>
            </a:lvl7pPr>
            <a:lvl8pPr marL="3657600" lvl="7" indent="-292100">
              <a:spcBef>
                <a:spcPts val="0"/>
              </a:spcBef>
              <a:spcAft>
                <a:spcPts val="0"/>
              </a:spcAft>
              <a:buClr>
                <a:schemeClr val="dk2"/>
              </a:buClr>
              <a:buSzPts val="1000"/>
              <a:buFont typeface="Inter"/>
              <a:buChar char="○"/>
              <a:defRPr sz="1000">
                <a:solidFill>
                  <a:schemeClr val="dk2"/>
                </a:solidFill>
              </a:defRPr>
            </a:lvl8pPr>
            <a:lvl9pPr marL="4114800" lvl="8" indent="-292100">
              <a:spcBef>
                <a:spcPts val="0"/>
              </a:spcBef>
              <a:spcAft>
                <a:spcPts val="0"/>
              </a:spcAft>
              <a:buClr>
                <a:schemeClr val="dk2"/>
              </a:buClr>
              <a:buSzPts val="1000"/>
              <a:buFont typeface="Inter"/>
              <a:buChar char="■"/>
              <a:defRPr sz="1000">
                <a:solidFill>
                  <a:schemeClr val="dk2"/>
                </a:solidFill>
              </a:defRPr>
            </a:lvl9pPr>
          </a:lstStyle>
          <a:p>
            <a:endParaRPr/>
          </a:p>
        </p:txBody>
      </p:sp>
      <p:sp>
        <p:nvSpPr>
          <p:cNvPr id="394" name="Google Shape;394;p32"/>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395" name="Google Shape;395;p32"/>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rganization chart">
  <p:cSld name="CUSTOM_8">
    <p:spTree>
      <p:nvGrpSpPr>
        <p:cNvPr id="1" name="Shape 396"/>
        <p:cNvGrpSpPr/>
        <p:nvPr/>
      </p:nvGrpSpPr>
      <p:grpSpPr>
        <a:xfrm>
          <a:off x="0" y="0"/>
          <a:ext cx="0" cy="0"/>
          <a:chOff x="0" y="0"/>
          <a:chExt cx="0" cy="0"/>
        </a:xfrm>
      </p:grpSpPr>
      <p:sp>
        <p:nvSpPr>
          <p:cNvPr id="397" name="Google Shape;397;p33"/>
          <p:cNvSpPr txBox="1">
            <a:spLocks noGrp="1"/>
          </p:cNvSpPr>
          <p:nvPr>
            <p:ph type="title"/>
          </p:nvPr>
        </p:nvSpPr>
        <p:spPr>
          <a:xfrm>
            <a:off x="228600" y="457200"/>
            <a:ext cx="6482400" cy="6705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3200"/>
              <a:buFont typeface="Afacad Flux"/>
              <a:buNone/>
              <a:defRPr>
                <a:solidFill>
                  <a:schemeClr val="dk2"/>
                </a:solidFill>
              </a:defRPr>
            </a:lvl1pPr>
            <a:lvl2pPr lvl="1">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2pPr>
            <a:lvl3pPr lvl="2">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3pPr>
            <a:lvl4pPr lvl="3">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4pPr>
            <a:lvl5pPr lvl="4">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5pPr>
            <a:lvl6pPr lvl="5">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6pPr>
            <a:lvl7pPr lvl="6">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7pPr>
            <a:lvl8pPr lvl="7">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8pPr>
            <a:lvl9pPr lvl="8">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9pPr>
          </a:lstStyle>
          <a:p>
            <a:endParaRPr/>
          </a:p>
        </p:txBody>
      </p:sp>
      <p:sp>
        <p:nvSpPr>
          <p:cNvPr id="398" name="Google Shape;398;p33"/>
          <p:cNvSpPr>
            <a:spLocks noGrp="1"/>
          </p:cNvSpPr>
          <p:nvPr>
            <p:ph type="pic" idx="2"/>
          </p:nvPr>
        </p:nvSpPr>
        <p:spPr>
          <a:xfrm>
            <a:off x="313850" y="1801500"/>
            <a:ext cx="492300" cy="492300"/>
          </a:xfrm>
          <a:prstGeom prst="ellipse">
            <a:avLst/>
          </a:prstGeom>
          <a:noFill/>
          <a:ln w="9525" cap="flat" cmpd="sng">
            <a:solidFill>
              <a:schemeClr val="accent1"/>
            </a:solidFill>
            <a:prstDash val="solid"/>
            <a:round/>
            <a:headEnd type="none" w="sm" len="sm"/>
            <a:tailEnd type="none" w="sm" len="sm"/>
          </a:ln>
        </p:spPr>
      </p:sp>
      <p:sp>
        <p:nvSpPr>
          <p:cNvPr id="399" name="Google Shape;399;p33"/>
          <p:cNvSpPr>
            <a:spLocks noGrp="1"/>
          </p:cNvSpPr>
          <p:nvPr>
            <p:ph type="pic" idx="3"/>
          </p:nvPr>
        </p:nvSpPr>
        <p:spPr>
          <a:xfrm>
            <a:off x="313850" y="2674588"/>
            <a:ext cx="492300" cy="492300"/>
          </a:xfrm>
          <a:prstGeom prst="ellipse">
            <a:avLst/>
          </a:prstGeom>
          <a:noFill/>
          <a:ln w="9525" cap="flat" cmpd="sng">
            <a:solidFill>
              <a:schemeClr val="accent1"/>
            </a:solidFill>
            <a:prstDash val="solid"/>
            <a:round/>
            <a:headEnd type="none" w="sm" len="sm"/>
            <a:tailEnd type="none" w="sm" len="sm"/>
          </a:ln>
        </p:spPr>
      </p:sp>
      <p:sp>
        <p:nvSpPr>
          <p:cNvPr id="400" name="Google Shape;400;p33"/>
          <p:cNvSpPr>
            <a:spLocks noGrp="1"/>
          </p:cNvSpPr>
          <p:nvPr>
            <p:ph type="pic" idx="4"/>
          </p:nvPr>
        </p:nvSpPr>
        <p:spPr>
          <a:xfrm>
            <a:off x="313850" y="3412363"/>
            <a:ext cx="492300" cy="492300"/>
          </a:xfrm>
          <a:prstGeom prst="ellipse">
            <a:avLst/>
          </a:prstGeom>
          <a:noFill/>
          <a:ln w="9525" cap="flat" cmpd="sng">
            <a:solidFill>
              <a:schemeClr val="accent1"/>
            </a:solidFill>
            <a:prstDash val="solid"/>
            <a:round/>
            <a:headEnd type="none" w="sm" len="sm"/>
            <a:tailEnd type="none" w="sm" len="sm"/>
          </a:ln>
        </p:spPr>
      </p:sp>
      <p:sp>
        <p:nvSpPr>
          <p:cNvPr id="401" name="Google Shape;401;p33"/>
          <p:cNvSpPr>
            <a:spLocks noGrp="1"/>
          </p:cNvSpPr>
          <p:nvPr>
            <p:ph type="pic" idx="5"/>
          </p:nvPr>
        </p:nvSpPr>
        <p:spPr>
          <a:xfrm>
            <a:off x="2499900" y="3412363"/>
            <a:ext cx="492300" cy="492300"/>
          </a:xfrm>
          <a:prstGeom prst="ellipse">
            <a:avLst/>
          </a:prstGeom>
          <a:noFill/>
          <a:ln w="9525" cap="flat" cmpd="sng">
            <a:solidFill>
              <a:schemeClr val="accent1"/>
            </a:solidFill>
            <a:prstDash val="solid"/>
            <a:round/>
            <a:headEnd type="none" w="sm" len="sm"/>
            <a:tailEnd type="none" w="sm" len="sm"/>
          </a:ln>
        </p:spPr>
      </p:sp>
      <p:sp>
        <p:nvSpPr>
          <p:cNvPr id="402" name="Google Shape;402;p33"/>
          <p:cNvSpPr>
            <a:spLocks noGrp="1"/>
          </p:cNvSpPr>
          <p:nvPr>
            <p:ph type="pic" idx="6"/>
          </p:nvPr>
        </p:nvSpPr>
        <p:spPr>
          <a:xfrm>
            <a:off x="2499900" y="2674588"/>
            <a:ext cx="492300" cy="492300"/>
          </a:xfrm>
          <a:prstGeom prst="ellipse">
            <a:avLst/>
          </a:prstGeom>
          <a:noFill/>
          <a:ln w="9525" cap="flat" cmpd="sng">
            <a:solidFill>
              <a:schemeClr val="accent1"/>
            </a:solidFill>
            <a:prstDash val="solid"/>
            <a:round/>
            <a:headEnd type="none" w="sm" len="sm"/>
            <a:tailEnd type="none" w="sm" len="sm"/>
          </a:ln>
        </p:spPr>
      </p:sp>
      <p:sp>
        <p:nvSpPr>
          <p:cNvPr id="403" name="Google Shape;403;p33"/>
          <p:cNvSpPr>
            <a:spLocks noGrp="1"/>
          </p:cNvSpPr>
          <p:nvPr>
            <p:ph type="pic" idx="7"/>
          </p:nvPr>
        </p:nvSpPr>
        <p:spPr>
          <a:xfrm>
            <a:off x="4685950" y="2674588"/>
            <a:ext cx="492300" cy="492300"/>
          </a:xfrm>
          <a:prstGeom prst="ellipse">
            <a:avLst/>
          </a:prstGeom>
          <a:noFill/>
          <a:ln w="9525" cap="flat" cmpd="sng">
            <a:solidFill>
              <a:schemeClr val="accent1"/>
            </a:solidFill>
            <a:prstDash val="solid"/>
            <a:round/>
            <a:headEnd type="none" w="sm" len="sm"/>
            <a:tailEnd type="none" w="sm" len="sm"/>
          </a:ln>
        </p:spPr>
      </p:sp>
      <p:sp>
        <p:nvSpPr>
          <p:cNvPr id="404" name="Google Shape;404;p33"/>
          <p:cNvSpPr>
            <a:spLocks noGrp="1"/>
          </p:cNvSpPr>
          <p:nvPr>
            <p:ph type="pic" idx="8"/>
          </p:nvPr>
        </p:nvSpPr>
        <p:spPr>
          <a:xfrm>
            <a:off x="4685950" y="3412363"/>
            <a:ext cx="492300" cy="492300"/>
          </a:xfrm>
          <a:prstGeom prst="ellipse">
            <a:avLst/>
          </a:prstGeom>
          <a:noFill/>
          <a:ln w="9525" cap="flat" cmpd="sng">
            <a:solidFill>
              <a:schemeClr val="accent1"/>
            </a:solidFill>
            <a:prstDash val="solid"/>
            <a:round/>
            <a:headEnd type="none" w="sm" len="sm"/>
            <a:tailEnd type="none" w="sm" len="sm"/>
          </a:ln>
        </p:spPr>
      </p:sp>
      <p:sp>
        <p:nvSpPr>
          <p:cNvPr id="405" name="Google Shape;405;p33"/>
          <p:cNvSpPr>
            <a:spLocks noGrp="1"/>
          </p:cNvSpPr>
          <p:nvPr>
            <p:ph type="pic" idx="9"/>
          </p:nvPr>
        </p:nvSpPr>
        <p:spPr>
          <a:xfrm>
            <a:off x="4685950" y="4150138"/>
            <a:ext cx="492300" cy="492300"/>
          </a:xfrm>
          <a:prstGeom prst="ellipse">
            <a:avLst/>
          </a:prstGeom>
          <a:noFill/>
          <a:ln w="9525" cap="flat" cmpd="sng">
            <a:solidFill>
              <a:schemeClr val="accent1"/>
            </a:solidFill>
            <a:prstDash val="solid"/>
            <a:round/>
            <a:headEnd type="none" w="sm" len="sm"/>
            <a:tailEnd type="none" w="sm" len="sm"/>
          </a:ln>
        </p:spPr>
      </p:sp>
      <p:sp>
        <p:nvSpPr>
          <p:cNvPr id="406" name="Google Shape;406;p33"/>
          <p:cNvSpPr>
            <a:spLocks noGrp="1"/>
          </p:cNvSpPr>
          <p:nvPr>
            <p:ph type="pic" idx="13"/>
          </p:nvPr>
        </p:nvSpPr>
        <p:spPr>
          <a:xfrm>
            <a:off x="6890100" y="2674588"/>
            <a:ext cx="492300" cy="492300"/>
          </a:xfrm>
          <a:prstGeom prst="ellipse">
            <a:avLst/>
          </a:prstGeom>
          <a:noFill/>
          <a:ln w="9525" cap="flat" cmpd="sng">
            <a:solidFill>
              <a:schemeClr val="accent1"/>
            </a:solidFill>
            <a:prstDash val="solid"/>
            <a:round/>
            <a:headEnd type="none" w="sm" len="sm"/>
            <a:tailEnd type="none" w="sm" len="sm"/>
          </a:ln>
        </p:spPr>
      </p:sp>
      <p:sp>
        <p:nvSpPr>
          <p:cNvPr id="407" name="Google Shape;407;p33"/>
          <p:cNvSpPr txBox="1">
            <a:spLocks noGrp="1"/>
          </p:cNvSpPr>
          <p:nvPr>
            <p:ph type="subTitle" idx="1"/>
          </p:nvPr>
        </p:nvSpPr>
        <p:spPr>
          <a:xfrm>
            <a:off x="911100" y="184065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None/>
              <a:defRPr sz="10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08" name="Google Shape;408;p33"/>
          <p:cNvSpPr txBox="1">
            <a:spLocks noGrp="1"/>
          </p:cNvSpPr>
          <p:nvPr>
            <p:ph type="subTitle" idx="14"/>
          </p:nvPr>
        </p:nvSpPr>
        <p:spPr>
          <a:xfrm>
            <a:off x="911100" y="2047650"/>
            <a:ext cx="1259100" cy="207000"/>
          </a:xfrm>
          <a:prstGeom prst="rect">
            <a:avLst/>
          </a:prstGeom>
        </p:spPr>
        <p:txBody>
          <a:bodyPr spcFirstLastPara="1" wrap="square" lIns="0" tIns="0" rIns="0" bIns="0" anchor="t" anchorCtr="0">
            <a:noAutofit/>
          </a:bodyPr>
          <a:lstStyle>
            <a:lvl1pPr lvl="0" algn="l">
              <a:spcBef>
                <a:spcPts val="0"/>
              </a:spcBef>
              <a:spcAft>
                <a:spcPts val="0"/>
              </a:spcAft>
              <a:buClr>
                <a:schemeClr val="lt1"/>
              </a:buClr>
              <a:buSzPts val="800"/>
              <a:buNone/>
              <a:defRPr sz="800">
                <a:solidFill>
                  <a:schemeClr val="lt1"/>
                </a:solidFill>
              </a:defRPr>
            </a:lvl1pPr>
            <a:lvl2pPr lvl="1" algn="l">
              <a:spcBef>
                <a:spcPts val="0"/>
              </a:spcBef>
              <a:spcAft>
                <a:spcPts val="0"/>
              </a:spcAft>
              <a:buClr>
                <a:schemeClr val="lt1"/>
              </a:buClr>
              <a:buSzPts val="800"/>
              <a:buNone/>
              <a:defRPr sz="800">
                <a:solidFill>
                  <a:schemeClr val="lt1"/>
                </a:solidFill>
              </a:defRPr>
            </a:lvl2pPr>
            <a:lvl3pPr lvl="2" algn="l">
              <a:spcBef>
                <a:spcPts val="0"/>
              </a:spcBef>
              <a:spcAft>
                <a:spcPts val="0"/>
              </a:spcAft>
              <a:buClr>
                <a:schemeClr val="lt1"/>
              </a:buClr>
              <a:buSzPts val="800"/>
              <a:buNone/>
              <a:defRPr sz="800">
                <a:solidFill>
                  <a:schemeClr val="lt1"/>
                </a:solidFill>
              </a:defRPr>
            </a:lvl3pPr>
            <a:lvl4pPr lvl="3" algn="l">
              <a:spcBef>
                <a:spcPts val="0"/>
              </a:spcBef>
              <a:spcAft>
                <a:spcPts val="0"/>
              </a:spcAft>
              <a:buClr>
                <a:schemeClr val="lt1"/>
              </a:buClr>
              <a:buSzPts val="800"/>
              <a:buNone/>
              <a:defRPr sz="800">
                <a:solidFill>
                  <a:schemeClr val="lt1"/>
                </a:solidFill>
              </a:defRPr>
            </a:lvl4pPr>
            <a:lvl5pPr lvl="4" algn="l">
              <a:spcBef>
                <a:spcPts val="0"/>
              </a:spcBef>
              <a:spcAft>
                <a:spcPts val="0"/>
              </a:spcAft>
              <a:buClr>
                <a:schemeClr val="lt1"/>
              </a:buClr>
              <a:buSzPts val="800"/>
              <a:buNone/>
              <a:defRPr sz="800">
                <a:solidFill>
                  <a:schemeClr val="lt1"/>
                </a:solidFill>
              </a:defRPr>
            </a:lvl5pPr>
            <a:lvl6pPr lvl="5" algn="l">
              <a:spcBef>
                <a:spcPts val="0"/>
              </a:spcBef>
              <a:spcAft>
                <a:spcPts val="0"/>
              </a:spcAft>
              <a:buClr>
                <a:schemeClr val="lt1"/>
              </a:buClr>
              <a:buSzPts val="800"/>
              <a:buNone/>
              <a:defRPr sz="800">
                <a:solidFill>
                  <a:schemeClr val="lt1"/>
                </a:solidFill>
              </a:defRPr>
            </a:lvl6pPr>
            <a:lvl7pPr lvl="6" algn="l">
              <a:spcBef>
                <a:spcPts val="0"/>
              </a:spcBef>
              <a:spcAft>
                <a:spcPts val="0"/>
              </a:spcAft>
              <a:buClr>
                <a:schemeClr val="lt1"/>
              </a:buClr>
              <a:buSzPts val="800"/>
              <a:buNone/>
              <a:defRPr sz="800">
                <a:solidFill>
                  <a:schemeClr val="lt1"/>
                </a:solidFill>
              </a:defRPr>
            </a:lvl7pPr>
            <a:lvl8pPr lvl="7" algn="l">
              <a:spcBef>
                <a:spcPts val="0"/>
              </a:spcBef>
              <a:spcAft>
                <a:spcPts val="0"/>
              </a:spcAft>
              <a:buClr>
                <a:schemeClr val="lt1"/>
              </a:buClr>
              <a:buSzPts val="800"/>
              <a:buNone/>
              <a:defRPr sz="800">
                <a:solidFill>
                  <a:schemeClr val="lt1"/>
                </a:solidFill>
              </a:defRPr>
            </a:lvl8pPr>
            <a:lvl9pPr lvl="8" algn="l">
              <a:spcBef>
                <a:spcPts val="0"/>
              </a:spcBef>
              <a:spcAft>
                <a:spcPts val="0"/>
              </a:spcAft>
              <a:buClr>
                <a:schemeClr val="lt1"/>
              </a:buClr>
              <a:buSzPts val="800"/>
              <a:buNone/>
              <a:defRPr sz="800">
                <a:solidFill>
                  <a:schemeClr val="lt1"/>
                </a:solidFill>
              </a:defRPr>
            </a:lvl9pPr>
          </a:lstStyle>
          <a:p>
            <a:endParaRPr/>
          </a:p>
        </p:txBody>
      </p:sp>
      <p:sp>
        <p:nvSpPr>
          <p:cNvPr id="409" name="Google Shape;409;p33"/>
          <p:cNvSpPr txBox="1">
            <a:spLocks noGrp="1"/>
          </p:cNvSpPr>
          <p:nvPr>
            <p:ph type="subTitle" idx="15"/>
          </p:nvPr>
        </p:nvSpPr>
        <p:spPr>
          <a:xfrm>
            <a:off x="911100" y="271375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None/>
              <a:defRPr sz="10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10" name="Google Shape;410;p33"/>
          <p:cNvSpPr txBox="1">
            <a:spLocks noGrp="1"/>
          </p:cNvSpPr>
          <p:nvPr>
            <p:ph type="subTitle" idx="16"/>
          </p:nvPr>
        </p:nvSpPr>
        <p:spPr>
          <a:xfrm>
            <a:off x="911100" y="292075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a:endParaRPr/>
          </a:p>
        </p:txBody>
      </p:sp>
      <p:sp>
        <p:nvSpPr>
          <p:cNvPr id="411" name="Google Shape;411;p33"/>
          <p:cNvSpPr txBox="1">
            <a:spLocks noGrp="1"/>
          </p:cNvSpPr>
          <p:nvPr>
            <p:ph type="subTitle" idx="17"/>
          </p:nvPr>
        </p:nvSpPr>
        <p:spPr>
          <a:xfrm>
            <a:off x="911100" y="3451525"/>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None/>
              <a:defRPr sz="10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12" name="Google Shape;412;p33"/>
          <p:cNvSpPr txBox="1">
            <a:spLocks noGrp="1"/>
          </p:cNvSpPr>
          <p:nvPr>
            <p:ph type="subTitle" idx="18"/>
          </p:nvPr>
        </p:nvSpPr>
        <p:spPr>
          <a:xfrm>
            <a:off x="911100" y="3658525"/>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a:endParaRPr/>
          </a:p>
        </p:txBody>
      </p:sp>
      <p:sp>
        <p:nvSpPr>
          <p:cNvPr id="413" name="Google Shape;413;p33"/>
          <p:cNvSpPr txBox="1">
            <a:spLocks noGrp="1"/>
          </p:cNvSpPr>
          <p:nvPr>
            <p:ph type="subTitle" idx="19"/>
          </p:nvPr>
        </p:nvSpPr>
        <p:spPr>
          <a:xfrm>
            <a:off x="3063300" y="271375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None/>
              <a:defRPr sz="10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14" name="Google Shape;414;p33"/>
          <p:cNvSpPr txBox="1">
            <a:spLocks noGrp="1"/>
          </p:cNvSpPr>
          <p:nvPr>
            <p:ph type="subTitle" idx="20"/>
          </p:nvPr>
        </p:nvSpPr>
        <p:spPr>
          <a:xfrm>
            <a:off x="3063300" y="292075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a:endParaRPr/>
          </a:p>
        </p:txBody>
      </p:sp>
      <p:sp>
        <p:nvSpPr>
          <p:cNvPr id="415" name="Google Shape;415;p33"/>
          <p:cNvSpPr txBox="1">
            <a:spLocks noGrp="1"/>
          </p:cNvSpPr>
          <p:nvPr>
            <p:ph type="subTitle" idx="21"/>
          </p:nvPr>
        </p:nvSpPr>
        <p:spPr>
          <a:xfrm>
            <a:off x="3063300" y="3451525"/>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None/>
              <a:defRPr sz="10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16" name="Google Shape;416;p33"/>
          <p:cNvSpPr txBox="1">
            <a:spLocks noGrp="1"/>
          </p:cNvSpPr>
          <p:nvPr>
            <p:ph type="subTitle" idx="22"/>
          </p:nvPr>
        </p:nvSpPr>
        <p:spPr>
          <a:xfrm>
            <a:off x="3063300" y="3658525"/>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a:endParaRPr/>
          </a:p>
        </p:txBody>
      </p:sp>
      <p:sp>
        <p:nvSpPr>
          <p:cNvPr id="417" name="Google Shape;417;p33"/>
          <p:cNvSpPr txBox="1">
            <a:spLocks noGrp="1"/>
          </p:cNvSpPr>
          <p:nvPr>
            <p:ph type="subTitle" idx="23"/>
          </p:nvPr>
        </p:nvSpPr>
        <p:spPr>
          <a:xfrm>
            <a:off x="5291325" y="271375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None/>
              <a:defRPr sz="10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18" name="Google Shape;418;p33"/>
          <p:cNvSpPr txBox="1">
            <a:spLocks noGrp="1"/>
          </p:cNvSpPr>
          <p:nvPr>
            <p:ph type="subTitle" idx="24"/>
          </p:nvPr>
        </p:nvSpPr>
        <p:spPr>
          <a:xfrm>
            <a:off x="5291325" y="292075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a:endParaRPr/>
          </a:p>
        </p:txBody>
      </p:sp>
      <p:sp>
        <p:nvSpPr>
          <p:cNvPr id="419" name="Google Shape;419;p33"/>
          <p:cNvSpPr txBox="1">
            <a:spLocks noGrp="1"/>
          </p:cNvSpPr>
          <p:nvPr>
            <p:ph type="subTitle" idx="25"/>
          </p:nvPr>
        </p:nvSpPr>
        <p:spPr>
          <a:xfrm>
            <a:off x="5291325" y="3451525"/>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None/>
              <a:defRPr sz="10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20" name="Google Shape;420;p33"/>
          <p:cNvSpPr txBox="1">
            <a:spLocks noGrp="1"/>
          </p:cNvSpPr>
          <p:nvPr>
            <p:ph type="subTitle" idx="26"/>
          </p:nvPr>
        </p:nvSpPr>
        <p:spPr>
          <a:xfrm>
            <a:off x="5291325" y="3658525"/>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a:endParaRPr/>
          </a:p>
        </p:txBody>
      </p:sp>
      <p:sp>
        <p:nvSpPr>
          <p:cNvPr id="421" name="Google Shape;421;p33"/>
          <p:cNvSpPr txBox="1">
            <a:spLocks noGrp="1"/>
          </p:cNvSpPr>
          <p:nvPr>
            <p:ph type="subTitle" idx="27"/>
          </p:nvPr>
        </p:nvSpPr>
        <p:spPr>
          <a:xfrm>
            <a:off x="5291325" y="418930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None/>
              <a:defRPr sz="10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22" name="Google Shape;422;p33"/>
          <p:cNvSpPr txBox="1">
            <a:spLocks noGrp="1"/>
          </p:cNvSpPr>
          <p:nvPr>
            <p:ph type="subTitle" idx="28"/>
          </p:nvPr>
        </p:nvSpPr>
        <p:spPr>
          <a:xfrm>
            <a:off x="5291325" y="439630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a:endParaRPr/>
          </a:p>
        </p:txBody>
      </p:sp>
      <p:sp>
        <p:nvSpPr>
          <p:cNvPr id="423" name="Google Shape;423;p33"/>
          <p:cNvSpPr txBox="1">
            <a:spLocks noGrp="1"/>
          </p:cNvSpPr>
          <p:nvPr>
            <p:ph type="subTitle" idx="29"/>
          </p:nvPr>
        </p:nvSpPr>
        <p:spPr>
          <a:xfrm>
            <a:off x="7469650" y="271375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000"/>
              <a:buNone/>
              <a:defRPr sz="1000"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424" name="Google Shape;424;p33"/>
          <p:cNvSpPr txBox="1">
            <a:spLocks noGrp="1"/>
          </p:cNvSpPr>
          <p:nvPr>
            <p:ph type="subTitle" idx="30"/>
          </p:nvPr>
        </p:nvSpPr>
        <p:spPr>
          <a:xfrm>
            <a:off x="7469650" y="2920750"/>
            <a:ext cx="1259100" cy="20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a:endParaRPr/>
          </a:p>
        </p:txBody>
      </p:sp>
      <p:sp>
        <p:nvSpPr>
          <p:cNvPr id="425" name="Google Shape;425;p33"/>
          <p:cNvSpPr txBox="1">
            <a:spLocks noGrp="1"/>
          </p:cNvSpPr>
          <p:nvPr>
            <p:ph type="subTitle" idx="31"/>
          </p:nvPr>
        </p:nvSpPr>
        <p:spPr>
          <a:xfrm>
            <a:off x="7566000" y="230200"/>
            <a:ext cx="1232400" cy="68700"/>
          </a:xfrm>
          <a:prstGeom prst="rect">
            <a:avLst/>
          </a:prstGeom>
        </p:spPr>
        <p:txBody>
          <a:bodyPr spcFirstLastPara="1" wrap="square" lIns="0" tIns="0" rIns="0" bIns="0" anchor="t" anchorCtr="0">
            <a:noAutofit/>
          </a:bodyPr>
          <a:lstStyle>
            <a:lvl1pPr lvl="0" algn="r">
              <a:spcBef>
                <a:spcPts val="0"/>
              </a:spcBef>
              <a:spcAft>
                <a:spcPts val="0"/>
              </a:spcAft>
              <a:buClr>
                <a:schemeClr val="dk2"/>
              </a:buClr>
              <a:buSzPts val="600"/>
              <a:buFont typeface="Inter"/>
              <a:buNone/>
              <a:defRPr/>
            </a:lvl1pPr>
            <a:lvl2pPr lvl="1" algn="r">
              <a:spcBef>
                <a:spcPts val="0"/>
              </a:spcBef>
              <a:spcAft>
                <a:spcPts val="0"/>
              </a:spcAft>
              <a:buClr>
                <a:schemeClr val="dk2"/>
              </a:buClr>
              <a:buSzPts val="1400"/>
              <a:buFont typeface="Inter"/>
              <a:buNone/>
              <a:defRPr/>
            </a:lvl2pPr>
            <a:lvl3pPr lvl="2" algn="r">
              <a:spcBef>
                <a:spcPts val="0"/>
              </a:spcBef>
              <a:spcAft>
                <a:spcPts val="0"/>
              </a:spcAft>
              <a:buClr>
                <a:schemeClr val="dk2"/>
              </a:buClr>
              <a:buSzPts val="1400"/>
              <a:buFont typeface="Inter"/>
              <a:buNone/>
              <a:defRPr/>
            </a:lvl3pPr>
            <a:lvl4pPr lvl="3" algn="r">
              <a:spcBef>
                <a:spcPts val="0"/>
              </a:spcBef>
              <a:spcAft>
                <a:spcPts val="0"/>
              </a:spcAft>
              <a:buClr>
                <a:schemeClr val="dk2"/>
              </a:buClr>
              <a:buSzPts val="1400"/>
              <a:buFont typeface="Inter"/>
              <a:buNone/>
              <a:defRPr/>
            </a:lvl4pPr>
            <a:lvl5pPr lvl="4" algn="r">
              <a:spcBef>
                <a:spcPts val="0"/>
              </a:spcBef>
              <a:spcAft>
                <a:spcPts val="0"/>
              </a:spcAft>
              <a:buClr>
                <a:schemeClr val="dk2"/>
              </a:buClr>
              <a:buSzPts val="1400"/>
              <a:buFont typeface="Inter"/>
              <a:buNone/>
              <a:defRPr/>
            </a:lvl5pPr>
            <a:lvl6pPr lvl="5" algn="r">
              <a:spcBef>
                <a:spcPts val="0"/>
              </a:spcBef>
              <a:spcAft>
                <a:spcPts val="0"/>
              </a:spcAft>
              <a:buClr>
                <a:schemeClr val="dk2"/>
              </a:buClr>
              <a:buSzPts val="1400"/>
              <a:buFont typeface="Inter"/>
              <a:buNone/>
              <a:defRPr/>
            </a:lvl6pPr>
            <a:lvl7pPr lvl="6" algn="r">
              <a:spcBef>
                <a:spcPts val="0"/>
              </a:spcBef>
              <a:spcAft>
                <a:spcPts val="0"/>
              </a:spcAft>
              <a:buClr>
                <a:schemeClr val="dk2"/>
              </a:buClr>
              <a:buSzPts val="1400"/>
              <a:buFont typeface="Inter"/>
              <a:buNone/>
              <a:defRPr/>
            </a:lvl7pPr>
            <a:lvl8pPr lvl="7" algn="r">
              <a:spcBef>
                <a:spcPts val="0"/>
              </a:spcBef>
              <a:spcAft>
                <a:spcPts val="0"/>
              </a:spcAft>
              <a:buClr>
                <a:schemeClr val="dk2"/>
              </a:buClr>
              <a:buSzPts val="1400"/>
              <a:buFont typeface="Inter"/>
              <a:buNone/>
              <a:defRPr/>
            </a:lvl8pPr>
            <a:lvl9pPr lvl="8" algn="r">
              <a:spcBef>
                <a:spcPts val="0"/>
              </a:spcBef>
              <a:spcAft>
                <a:spcPts val="0"/>
              </a:spcAft>
              <a:buClr>
                <a:schemeClr val="dk2"/>
              </a:buClr>
              <a:buSzPts val="1400"/>
              <a:buFont typeface="Inter"/>
              <a:buNone/>
              <a:defRPr/>
            </a:lvl9pPr>
          </a:lstStyle>
          <a:p>
            <a:endParaRPr/>
          </a:p>
        </p:txBody>
      </p:sp>
      <p:sp>
        <p:nvSpPr>
          <p:cNvPr id="426" name="Google Shape;426;p33"/>
          <p:cNvSpPr txBox="1">
            <a:spLocks noGrp="1"/>
          </p:cNvSpPr>
          <p:nvPr>
            <p:ph type="subTitle" idx="32"/>
          </p:nvPr>
        </p:nvSpPr>
        <p:spPr>
          <a:xfrm>
            <a:off x="345600" y="230200"/>
            <a:ext cx="1752600" cy="687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a:endParaRPr/>
          </a:p>
        </p:txBody>
      </p:sp>
      <p:sp>
        <p:nvSpPr>
          <p:cNvPr id="427" name="Google Shape;427;p33"/>
          <p:cNvSpPr txBox="1"/>
          <p:nvPr/>
        </p:nvSpPr>
        <p:spPr>
          <a:xfrm flipH="1">
            <a:off x="2286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
        <p:nvSpPr>
          <p:cNvPr id="428" name="Google Shape;428;p33"/>
          <p:cNvSpPr txBox="1"/>
          <p:nvPr/>
        </p:nvSpPr>
        <p:spPr>
          <a:xfrm rot="10800000" flipH="1">
            <a:off x="8798400" y="230200"/>
            <a:ext cx="126000" cy="92400"/>
          </a:xfrm>
          <a:prstGeom prst="rect">
            <a:avLst/>
          </a:prstGeom>
          <a:noFill/>
          <a:ln>
            <a:noFill/>
          </a:ln>
        </p:spPr>
        <p:txBody>
          <a:bodyPr spcFirstLastPara="1" wrap="square" lIns="0" tIns="0" rIns="0" bIns="0" anchor="t" anchorCtr="0">
            <a:spAutoFit/>
          </a:bodyPr>
          <a:lstStyle/>
          <a:p>
            <a:pPr marL="137160" lvl="0" indent="-95250" algn="l" rtl="0">
              <a:spcBef>
                <a:spcPts val="0"/>
              </a:spcBef>
              <a:spcAft>
                <a:spcPts val="0"/>
              </a:spcAft>
              <a:buClr>
                <a:schemeClr val="accent1"/>
              </a:buClr>
              <a:buSzPts val="600"/>
              <a:buFont typeface="Inter"/>
              <a:buChar char="➔"/>
            </a:pPr>
            <a:endParaRPr sz="600">
              <a:solidFill>
                <a:schemeClr val="accent1"/>
              </a:solidFill>
              <a:latin typeface="Inter"/>
              <a:ea typeface="Inter"/>
              <a:cs typeface="Inter"/>
              <a:sym typeface="Inte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29"/>
        <p:cNvGrpSpPr/>
        <p:nvPr/>
      </p:nvGrpSpPr>
      <p:grpSpPr>
        <a:xfrm>
          <a:off x="0" y="0"/>
          <a:ext cx="0" cy="0"/>
          <a:chOff x="0" y="0"/>
          <a:chExt cx="0" cy="0"/>
        </a:xfrm>
      </p:grpSpPr>
      <p:sp>
        <p:nvSpPr>
          <p:cNvPr id="430" name="Google Shape;430;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31" name="Google Shape;431;p34"/>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32"/>
        <p:cNvGrpSpPr/>
        <p:nvPr/>
      </p:nvGrpSpPr>
      <p:grpSpPr>
        <a:xfrm>
          <a:off x="0" y="0"/>
          <a:ext cx="0" cy="0"/>
          <a:chOff x="0" y="0"/>
          <a:chExt cx="0" cy="0"/>
        </a:xfrm>
      </p:grpSpPr>
      <p:sp>
        <p:nvSpPr>
          <p:cNvPr id="433" name="Google Shape;433;p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6" name="Google Shape;43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437"/>
        <p:cNvGrpSpPr/>
        <p:nvPr/>
      </p:nvGrpSpPr>
      <p:grpSpPr>
        <a:xfrm>
          <a:off x="0" y="0"/>
          <a:ext cx="0" cy="0"/>
          <a:chOff x="0" y="0"/>
          <a:chExt cx="0" cy="0"/>
        </a:xfrm>
      </p:grpSpPr>
      <p:sp>
        <p:nvSpPr>
          <p:cNvPr id="438" name="Google Shape;43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9" name="Google Shape;439;p3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40" name="Google Shape;440;p3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3"/>
        <p:cNvGrpSpPr/>
        <p:nvPr/>
      </p:nvGrpSpPr>
      <p:grpSpPr>
        <a:xfrm>
          <a:off x="0" y="0"/>
          <a:ext cx="0" cy="0"/>
          <a:chOff x="0" y="0"/>
          <a:chExt cx="0" cy="0"/>
        </a:xfrm>
      </p:grpSpPr>
      <p:sp>
        <p:nvSpPr>
          <p:cNvPr id="444" name="Google Shape;444;p3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45" name="Google Shape;445;p3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8"/>
        <p:cNvGrpSpPr/>
        <p:nvPr/>
      </p:nvGrpSpPr>
      <p:grpSpPr>
        <a:xfrm>
          <a:off x="0" y="0"/>
          <a:ext cx="0" cy="0"/>
          <a:chOff x="0" y="0"/>
          <a:chExt cx="0" cy="0"/>
        </a:xfrm>
      </p:grpSpPr>
      <p:sp>
        <p:nvSpPr>
          <p:cNvPr id="449" name="Google Shape;449;p4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0" name="Google Shape;450;p41"/>
          <p:cNvSpPr txBox="1">
            <a:spLocks noGrp="1"/>
          </p:cNvSpPr>
          <p:nvPr>
            <p:ph type="subTitle" idx="1"/>
          </p:nvPr>
        </p:nvSpPr>
        <p:spPr>
          <a:xfrm>
            <a:off x="265500" y="2803075"/>
            <a:ext cx="4045200" cy="1235100"/>
          </a:xfrm>
          <a:prstGeom prst="rect">
            <a:avLst/>
          </a:prstGeom>
        </p:spPr>
        <p:txBody>
          <a:bodyPr spcFirstLastPara="1" wrap="square" lIns="0" tIns="0" rIns="0" bIns="0"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451" name="Google Shape;451;p4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2"/>
        <p:cNvGrpSpPr/>
        <p:nvPr/>
      </p:nvGrpSpPr>
      <p:grpSpPr>
        <a:xfrm>
          <a:off x="0" y="0"/>
          <a:ext cx="0" cy="0"/>
          <a:chOff x="0" y="0"/>
          <a:chExt cx="0" cy="0"/>
        </a:xfrm>
      </p:grpSpPr>
      <p:sp>
        <p:nvSpPr>
          <p:cNvPr id="453" name="Google Shape;453;p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4"/>
        <p:cNvGrpSpPr/>
        <p:nvPr/>
      </p:nvGrpSpPr>
      <p:grpSpPr>
        <a:xfrm>
          <a:off x="0" y="0"/>
          <a:ext cx="0" cy="0"/>
          <a:chOff x="0" y="0"/>
          <a:chExt cx="0" cy="0"/>
        </a:xfrm>
      </p:grpSpPr>
      <p:sp>
        <p:nvSpPr>
          <p:cNvPr id="455" name="Google Shape;455;p4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6" name="Google Shape;456;p4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5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58"/>
        <p:cNvGrpSpPr/>
        <p:nvPr/>
      </p:nvGrpSpPr>
      <p:grpSpPr>
        <a:xfrm>
          <a:off x="0" y="0"/>
          <a:ext cx="0" cy="0"/>
          <a:chOff x="0" y="0"/>
          <a:chExt cx="0" cy="0"/>
        </a:xfrm>
      </p:grpSpPr>
      <p:sp>
        <p:nvSpPr>
          <p:cNvPr id="459" name="Google Shape;459;p4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60" name="Google Shape;460;p45"/>
          <p:cNvSpPr txBox="1">
            <a:spLocks noGrp="1"/>
          </p:cNvSpPr>
          <p:nvPr>
            <p:ph type="subTitle" idx="1"/>
          </p:nvPr>
        </p:nvSpPr>
        <p:spPr>
          <a:xfrm>
            <a:off x="4406650" y="393750"/>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1" name="Google Shape;461;p45"/>
          <p:cNvSpPr txBox="1">
            <a:spLocks noGrp="1"/>
          </p:cNvSpPr>
          <p:nvPr>
            <p:ph type="subTitle" idx="2"/>
          </p:nvPr>
        </p:nvSpPr>
        <p:spPr>
          <a:xfrm>
            <a:off x="4406650" y="1151705"/>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2" name="Google Shape;462;p45"/>
          <p:cNvSpPr txBox="1">
            <a:spLocks noGrp="1"/>
          </p:cNvSpPr>
          <p:nvPr>
            <p:ph type="subTitle" idx="3"/>
          </p:nvPr>
        </p:nvSpPr>
        <p:spPr>
          <a:xfrm>
            <a:off x="4406650" y="3425570"/>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3" name="Google Shape;463;p45"/>
          <p:cNvSpPr txBox="1">
            <a:spLocks noGrp="1"/>
          </p:cNvSpPr>
          <p:nvPr>
            <p:ph type="subTitle" idx="4"/>
          </p:nvPr>
        </p:nvSpPr>
        <p:spPr>
          <a:xfrm>
            <a:off x="4406650" y="1909660"/>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4" name="Google Shape;464;p45"/>
          <p:cNvSpPr txBox="1">
            <a:spLocks noGrp="1"/>
          </p:cNvSpPr>
          <p:nvPr>
            <p:ph type="subTitle" idx="5"/>
          </p:nvPr>
        </p:nvSpPr>
        <p:spPr>
          <a:xfrm>
            <a:off x="4406650" y="4183525"/>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65" name="Google Shape;465;p45"/>
          <p:cNvSpPr txBox="1">
            <a:spLocks noGrp="1"/>
          </p:cNvSpPr>
          <p:nvPr>
            <p:ph type="subTitle" idx="6"/>
          </p:nvPr>
        </p:nvSpPr>
        <p:spPr>
          <a:xfrm>
            <a:off x="4406650" y="2667615"/>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466"/>
        <p:cNvGrpSpPr/>
        <p:nvPr/>
      </p:nvGrpSpPr>
      <p:grpSpPr>
        <a:xfrm>
          <a:off x="0" y="0"/>
          <a:ext cx="0" cy="0"/>
          <a:chOff x="0" y="0"/>
          <a:chExt cx="0" cy="0"/>
        </a:xfrm>
      </p:grpSpPr>
      <p:sp>
        <p:nvSpPr>
          <p:cNvPr id="467" name="Google Shape;46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68" name="Google Shape;468;p4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9" name="Google Shape;469;p46"/>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470"/>
        <p:cNvGrpSpPr/>
        <p:nvPr/>
      </p:nvGrpSpPr>
      <p:grpSpPr>
        <a:xfrm>
          <a:off x="0" y="0"/>
          <a:ext cx="0" cy="0"/>
          <a:chOff x="0" y="0"/>
          <a:chExt cx="0" cy="0"/>
        </a:xfrm>
      </p:grpSpPr>
      <p:sp>
        <p:nvSpPr>
          <p:cNvPr id="471" name="Google Shape;471;p4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72" name="Google Shape;472;p4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3" name="Google Shape;473;p4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4" name="Google Shape;474;p47"/>
          <p:cNvSpPr txBox="1">
            <a:spLocks noGrp="1"/>
          </p:cNvSpPr>
          <p:nvPr>
            <p:ph type="subTitle" idx="3"/>
          </p:nvPr>
        </p:nvSpPr>
        <p:spPr>
          <a:xfrm>
            <a:off x="483150" y="1336161"/>
            <a:ext cx="36198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75" name="Google Shape;475;p47"/>
          <p:cNvSpPr txBox="1">
            <a:spLocks noGrp="1"/>
          </p:cNvSpPr>
          <p:nvPr>
            <p:ph type="subTitle" idx="4"/>
          </p:nvPr>
        </p:nvSpPr>
        <p:spPr>
          <a:xfrm>
            <a:off x="5048000" y="1336161"/>
            <a:ext cx="36198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476"/>
        <p:cNvGrpSpPr/>
        <p:nvPr/>
      </p:nvGrpSpPr>
      <p:grpSpPr>
        <a:xfrm>
          <a:off x="0" y="0"/>
          <a:ext cx="0" cy="0"/>
          <a:chOff x="0" y="0"/>
          <a:chExt cx="0" cy="0"/>
        </a:xfrm>
      </p:grpSpPr>
      <p:sp>
        <p:nvSpPr>
          <p:cNvPr id="477" name="Google Shape;477;p4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8" name="Google Shape;478;p4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79" name="Google Shape;479;p4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80" name="Google Shape;480;p48"/>
          <p:cNvSpPr txBox="1">
            <a:spLocks noGrp="1"/>
          </p:cNvSpPr>
          <p:nvPr>
            <p:ph type="subTitle" idx="3"/>
          </p:nvPr>
        </p:nvSpPr>
        <p:spPr>
          <a:xfrm>
            <a:off x="483175" y="1336150"/>
            <a:ext cx="2455500" cy="7785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81" name="Google Shape;481;p48"/>
          <p:cNvSpPr txBox="1">
            <a:spLocks noGrp="1"/>
          </p:cNvSpPr>
          <p:nvPr>
            <p:ph type="subTitle" idx="4"/>
          </p:nvPr>
        </p:nvSpPr>
        <p:spPr>
          <a:xfrm>
            <a:off x="3347725" y="1336150"/>
            <a:ext cx="2455500" cy="7785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82" name="Google Shape;482;p48"/>
          <p:cNvSpPr txBox="1">
            <a:spLocks noGrp="1"/>
          </p:cNvSpPr>
          <p:nvPr>
            <p:ph type="subTitle" idx="5"/>
          </p:nvPr>
        </p:nvSpPr>
        <p:spPr>
          <a:xfrm>
            <a:off x="6212275" y="1336150"/>
            <a:ext cx="2455500" cy="7785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83" name="Google Shape;483;p48"/>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484"/>
        <p:cNvGrpSpPr/>
        <p:nvPr/>
      </p:nvGrpSpPr>
      <p:grpSpPr>
        <a:xfrm>
          <a:off x="0" y="0"/>
          <a:ext cx="0" cy="0"/>
          <a:chOff x="0" y="0"/>
          <a:chExt cx="0" cy="0"/>
        </a:xfrm>
      </p:grpSpPr>
      <p:sp>
        <p:nvSpPr>
          <p:cNvPr id="485" name="Google Shape;485;p4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86" name="Google Shape;486;p4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87" name="Google Shape;487;p4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88" name="Google Shape;488;p4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89" name="Google Shape;489;p4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90" name="Google Shape;490;p49"/>
          <p:cNvSpPr txBox="1">
            <a:spLocks noGrp="1"/>
          </p:cNvSpPr>
          <p:nvPr>
            <p:ph type="subTitle" idx="5"/>
          </p:nvPr>
        </p:nvSpPr>
        <p:spPr>
          <a:xfrm>
            <a:off x="366763" y="1277907"/>
            <a:ext cx="3838500" cy="4812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91" name="Google Shape;491;p49"/>
          <p:cNvSpPr txBox="1">
            <a:spLocks noGrp="1"/>
          </p:cNvSpPr>
          <p:nvPr>
            <p:ph type="subTitle" idx="6"/>
          </p:nvPr>
        </p:nvSpPr>
        <p:spPr>
          <a:xfrm>
            <a:off x="4938738" y="1277907"/>
            <a:ext cx="3838500" cy="4812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92" name="Google Shape;492;p49"/>
          <p:cNvSpPr txBox="1">
            <a:spLocks noGrp="1"/>
          </p:cNvSpPr>
          <p:nvPr>
            <p:ph type="subTitle" idx="7"/>
          </p:nvPr>
        </p:nvSpPr>
        <p:spPr>
          <a:xfrm>
            <a:off x="4938761" y="3167363"/>
            <a:ext cx="3838500" cy="4812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93" name="Google Shape;493;p49"/>
          <p:cNvSpPr txBox="1">
            <a:spLocks noGrp="1"/>
          </p:cNvSpPr>
          <p:nvPr>
            <p:ph type="subTitle" idx="8"/>
          </p:nvPr>
        </p:nvSpPr>
        <p:spPr>
          <a:xfrm>
            <a:off x="366750" y="3167363"/>
            <a:ext cx="3838500" cy="4812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494"/>
        <p:cNvGrpSpPr/>
        <p:nvPr/>
      </p:nvGrpSpPr>
      <p:grpSpPr>
        <a:xfrm>
          <a:off x="0" y="0"/>
          <a:ext cx="0" cy="0"/>
          <a:chOff x="0" y="0"/>
          <a:chExt cx="0" cy="0"/>
        </a:xfrm>
      </p:grpSpPr>
      <p:sp>
        <p:nvSpPr>
          <p:cNvPr id="495" name="Google Shape;49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96" name="Google Shape;496;p5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497"/>
        <p:cNvGrpSpPr/>
        <p:nvPr/>
      </p:nvGrpSpPr>
      <p:grpSpPr>
        <a:xfrm>
          <a:off x="0" y="0"/>
          <a:ext cx="0" cy="0"/>
          <a:chOff x="0" y="0"/>
          <a:chExt cx="0" cy="0"/>
        </a:xfrm>
      </p:grpSpPr>
      <p:sp>
        <p:nvSpPr>
          <p:cNvPr id="498" name="Google Shape;498;p5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99" name="Google Shape;499;p51"/>
          <p:cNvSpPr>
            <a:spLocks noGrp="1"/>
          </p:cNvSpPr>
          <p:nvPr>
            <p:ph type="pic" idx="2"/>
          </p:nvPr>
        </p:nvSpPr>
        <p:spPr>
          <a:xfrm>
            <a:off x="4804825" y="1133300"/>
            <a:ext cx="4027500" cy="2392800"/>
          </a:xfrm>
          <a:prstGeom prst="rect">
            <a:avLst/>
          </a:prstGeom>
          <a:noFill/>
          <a:ln>
            <a:noFill/>
          </a:ln>
        </p:spPr>
      </p:sp>
      <p:sp>
        <p:nvSpPr>
          <p:cNvPr id="500" name="Google Shape;500;p51"/>
          <p:cNvSpPr>
            <a:spLocks noGrp="1"/>
          </p:cNvSpPr>
          <p:nvPr>
            <p:ph type="pic" idx="3"/>
          </p:nvPr>
        </p:nvSpPr>
        <p:spPr>
          <a:xfrm>
            <a:off x="311725" y="1133300"/>
            <a:ext cx="4027500" cy="2392800"/>
          </a:xfrm>
          <a:prstGeom prst="rect">
            <a:avLst/>
          </a:prstGeom>
          <a:noFill/>
          <a:ln>
            <a:noFill/>
          </a:ln>
        </p:spPr>
      </p:sp>
      <p:sp>
        <p:nvSpPr>
          <p:cNvPr id="501" name="Google Shape;501;p5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02" name="Google Shape;50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3" name="Google Shape;503;p51"/>
          <p:cNvSpPr txBox="1">
            <a:spLocks noGrp="1"/>
          </p:cNvSpPr>
          <p:nvPr>
            <p:ph type="subTitle" idx="5"/>
          </p:nvPr>
        </p:nvSpPr>
        <p:spPr>
          <a:xfrm>
            <a:off x="311725" y="3582900"/>
            <a:ext cx="4027500" cy="481200"/>
          </a:xfrm>
          <a:prstGeom prst="rect">
            <a:avLst/>
          </a:prstGeom>
        </p:spPr>
        <p:txBody>
          <a:bodyPr spcFirstLastPara="1" wrap="square" lIns="0" tIns="0" rIns="0" bIns="0" anchor="t" anchorCtr="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04" name="Google Shape;504;p51"/>
          <p:cNvSpPr txBox="1">
            <a:spLocks noGrp="1"/>
          </p:cNvSpPr>
          <p:nvPr>
            <p:ph type="subTitle" idx="6"/>
          </p:nvPr>
        </p:nvSpPr>
        <p:spPr>
          <a:xfrm>
            <a:off x="4804825" y="3582900"/>
            <a:ext cx="4027500" cy="481200"/>
          </a:xfrm>
          <a:prstGeom prst="rect">
            <a:avLst/>
          </a:prstGeom>
        </p:spPr>
        <p:txBody>
          <a:bodyPr spcFirstLastPara="1" wrap="square" lIns="0" tIns="0" rIns="0" bIns="0" anchor="t" anchorCtr="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505"/>
        <p:cNvGrpSpPr/>
        <p:nvPr/>
      </p:nvGrpSpPr>
      <p:grpSpPr>
        <a:xfrm>
          <a:off x="0" y="0"/>
          <a:ext cx="0" cy="0"/>
          <a:chOff x="0" y="0"/>
          <a:chExt cx="0" cy="0"/>
        </a:xfrm>
      </p:grpSpPr>
      <p:sp>
        <p:nvSpPr>
          <p:cNvPr id="506" name="Google Shape;506;p5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07" name="Google Shape;507;p52"/>
          <p:cNvSpPr>
            <a:spLocks noGrp="1"/>
          </p:cNvSpPr>
          <p:nvPr>
            <p:ph type="pic" idx="2"/>
          </p:nvPr>
        </p:nvSpPr>
        <p:spPr>
          <a:xfrm>
            <a:off x="6205225" y="1128325"/>
            <a:ext cx="2627100" cy="2273100"/>
          </a:xfrm>
          <a:prstGeom prst="rect">
            <a:avLst/>
          </a:prstGeom>
          <a:noFill/>
          <a:ln>
            <a:noFill/>
          </a:ln>
        </p:spPr>
      </p:sp>
      <p:sp>
        <p:nvSpPr>
          <p:cNvPr id="508" name="Google Shape;508;p52"/>
          <p:cNvSpPr>
            <a:spLocks noGrp="1"/>
          </p:cNvSpPr>
          <p:nvPr>
            <p:ph type="pic" idx="3"/>
          </p:nvPr>
        </p:nvSpPr>
        <p:spPr>
          <a:xfrm>
            <a:off x="311725" y="1128325"/>
            <a:ext cx="2627100" cy="2273100"/>
          </a:xfrm>
          <a:prstGeom prst="rect">
            <a:avLst/>
          </a:prstGeom>
          <a:noFill/>
          <a:ln>
            <a:noFill/>
          </a:ln>
        </p:spPr>
      </p:sp>
      <p:sp>
        <p:nvSpPr>
          <p:cNvPr id="509" name="Google Shape;509;p5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10" name="Google Shape;510;p52"/>
          <p:cNvSpPr>
            <a:spLocks noGrp="1"/>
          </p:cNvSpPr>
          <p:nvPr>
            <p:ph type="pic" idx="5"/>
          </p:nvPr>
        </p:nvSpPr>
        <p:spPr>
          <a:xfrm>
            <a:off x="3255250" y="1128325"/>
            <a:ext cx="2627100" cy="2273100"/>
          </a:xfrm>
          <a:prstGeom prst="rect">
            <a:avLst/>
          </a:prstGeom>
          <a:noFill/>
          <a:ln>
            <a:noFill/>
          </a:ln>
        </p:spPr>
      </p:sp>
      <p:sp>
        <p:nvSpPr>
          <p:cNvPr id="511" name="Google Shape;511;p5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512" name="Google Shape;51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13" name="Google Shape;513;p52"/>
          <p:cNvSpPr txBox="1">
            <a:spLocks noGrp="1"/>
          </p:cNvSpPr>
          <p:nvPr>
            <p:ph type="subTitle" idx="7"/>
          </p:nvPr>
        </p:nvSpPr>
        <p:spPr>
          <a:xfrm>
            <a:off x="311725" y="3430500"/>
            <a:ext cx="2627100" cy="481200"/>
          </a:xfrm>
          <a:prstGeom prst="rect">
            <a:avLst/>
          </a:prstGeom>
        </p:spPr>
        <p:txBody>
          <a:bodyPr spcFirstLastPara="1" wrap="square" lIns="0" tIns="0" rIns="0" bIns="0" anchor="t" anchorCtr="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14" name="Google Shape;514;p52"/>
          <p:cNvSpPr txBox="1">
            <a:spLocks noGrp="1"/>
          </p:cNvSpPr>
          <p:nvPr>
            <p:ph type="subTitle" idx="8"/>
          </p:nvPr>
        </p:nvSpPr>
        <p:spPr>
          <a:xfrm>
            <a:off x="6205225" y="3430500"/>
            <a:ext cx="2627100" cy="481200"/>
          </a:xfrm>
          <a:prstGeom prst="rect">
            <a:avLst/>
          </a:prstGeom>
        </p:spPr>
        <p:txBody>
          <a:bodyPr spcFirstLastPara="1" wrap="square" lIns="0" tIns="0" rIns="0" bIns="0" anchor="t" anchorCtr="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15" name="Google Shape;515;p52"/>
          <p:cNvSpPr txBox="1">
            <a:spLocks noGrp="1"/>
          </p:cNvSpPr>
          <p:nvPr>
            <p:ph type="subTitle" idx="9"/>
          </p:nvPr>
        </p:nvSpPr>
        <p:spPr>
          <a:xfrm>
            <a:off x="3255250" y="3430500"/>
            <a:ext cx="2627100" cy="481200"/>
          </a:xfrm>
          <a:prstGeom prst="rect">
            <a:avLst/>
          </a:prstGeom>
        </p:spPr>
        <p:txBody>
          <a:bodyPr spcFirstLastPara="1" wrap="square" lIns="0" tIns="0" rIns="0" bIns="0" anchor="t" anchorCtr="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516"/>
        <p:cNvGrpSpPr/>
        <p:nvPr/>
      </p:nvGrpSpPr>
      <p:grpSpPr>
        <a:xfrm>
          <a:off x="0" y="0"/>
          <a:ext cx="0" cy="0"/>
          <a:chOff x="0" y="0"/>
          <a:chExt cx="0" cy="0"/>
        </a:xfrm>
      </p:grpSpPr>
      <p:sp>
        <p:nvSpPr>
          <p:cNvPr id="517" name="Google Shape;517;p53"/>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518"/>
        <p:cNvGrpSpPr/>
        <p:nvPr/>
      </p:nvGrpSpPr>
      <p:grpSpPr>
        <a:xfrm>
          <a:off x="0" y="0"/>
          <a:ext cx="0" cy="0"/>
          <a:chOff x="0" y="0"/>
          <a:chExt cx="0" cy="0"/>
        </a:xfrm>
      </p:grpSpPr>
      <p:sp>
        <p:nvSpPr>
          <p:cNvPr id="519" name="Google Shape;519;p54"/>
          <p:cNvSpPr>
            <a:spLocks noGrp="1"/>
          </p:cNvSpPr>
          <p:nvPr>
            <p:ph type="pic" idx="2"/>
          </p:nvPr>
        </p:nvSpPr>
        <p:spPr>
          <a:xfrm>
            <a:off x="3389600" y="118913"/>
            <a:ext cx="1643700" cy="1535100"/>
          </a:xfrm>
          <a:prstGeom prst="rect">
            <a:avLst/>
          </a:prstGeom>
          <a:noFill/>
          <a:ln>
            <a:noFill/>
          </a:ln>
        </p:spPr>
      </p:sp>
      <p:sp>
        <p:nvSpPr>
          <p:cNvPr id="520" name="Google Shape;520;p54"/>
          <p:cNvSpPr>
            <a:spLocks noGrp="1"/>
          </p:cNvSpPr>
          <p:nvPr>
            <p:ph type="pic" idx="3"/>
          </p:nvPr>
        </p:nvSpPr>
        <p:spPr>
          <a:xfrm>
            <a:off x="5195935" y="118913"/>
            <a:ext cx="1643700" cy="1535100"/>
          </a:xfrm>
          <a:prstGeom prst="rect">
            <a:avLst/>
          </a:prstGeom>
          <a:noFill/>
          <a:ln>
            <a:noFill/>
          </a:ln>
        </p:spPr>
      </p:sp>
      <p:sp>
        <p:nvSpPr>
          <p:cNvPr id="521" name="Google Shape;521;p54"/>
          <p:cNvSpPr>
            <a:spLocks noGrp="1"/>
          </p:cNvSpPr>
          <p:nvPr>
            <p:ph type="pic" idx="4"/>
          </p:nvPr>
        </p:nvSpPr>
        <p:spPr>
          <a:xfrm>
            <a:off x="7002270" y="118913"/>
            <a:ext cx="1643700" cy="1535100"/>
          </a:xfrm>
          <a:prstGeom prst="rect">
            <a:avLst/>
          </a:prstGeom>
          <a:noFill/>
          <a:ln>
            <a:noFill/>
          </a:ln>
        </p:spPr>
      </p:sp>
      <p:sp>
        <p:nvSpPr>
          <p:cNvPr id="522" name="Google Shape;522;p54"/>
          <p:cNvSpPr>
            <a:spLocks noGrp="1"/>
          </p:cNvSpPr>
          <p:nvPr>
            <p:ph type="pic" idx="5"/>
          </p:nvPr>
        </p:nvSpPr>
        <p:spPr>
          <a:xfrm>
            <a:off x="3389588" y="1804212"/>
            <a:ext cx="1643700" cy="1535100"/>
          </a:xfrm>
          <a:prstGeom prst="rect">
            <a:avLst/>
          </a:prstGeom>
          <a:noFill/>
          <a:ln>
            <a:noFill/>
          </a:ln>
        </p:spPr>
      </p:sp>
      <p:sp>
        <p:nvSpPr>
          <p:cNvPr id="523" name="Google Shape;523;p54"/>
          <p:cNvSpPr>
            <a:spLocks noGrp="1"/>
          </p:cNvSpPr>
          <p:nvPr>
            <p:ph type="pic" idx="6"/>
          </p:nvPr>
        </p:nvSpPr>
        <p:spPr>
          <a:xfrm>
            <a:off x="5195922" y="1804212"/>
            <a:ext cx="1643700" cy="1535100"/>
          </a:xfrm>
          <a:prstGeom prst="rect">
            <a:avLst/>
          </a:prstGeom>
          <a:noFill/>
          <a:ln>
            <a:noFill/>
          </a:ln>
        </p:spPr>
      </p:sp>
      <p:sp>
        <p:nvSpPr>
          <p:cNvPr id="524" name="Google Shape;524;p54"/>
          <p:cNvSpPr>
            <a:spLocks noGrp="1"/>
          </p:cNvSpPr>
          <p:nvPr>
            <p:ph type="pic" idx="7"/>
          </p:nvPr>
        </p:nvSpPr>
        <p:spPr>
          <a:xfrm>
            <a:off x="7002257" y="1804212"/>
            <a:ext cx="1643700" cy="1535100"/>
          </a:xfrm>
          <a:prstGeom prst="rect">
            <a:avLst/>
          </a:prstGeom>
          <a:noFill/>
          <a:ln>
            <a:noFill/>
          </a:ln>
        </p:spPr>
      </p:sp>
      <p:sp>
        <p:nvSpPr>
          <p:cNvPr id="525" name="Google Shape;525;p5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26" name="Google Shape;526;p54"/>
          <p:cNvSpPr>
            <a:spLocks noGrp="1"/>
          </p:cNvSpPr>
          <p:nvPr>
            <p:ph type="pic" idx="8"/>
          </p:nvPr>
        </p:nvSpPr>
        <p:spPr>
          <a:xfrm>
            <a:off x="3389588" y="3489487"/>
            <a:ext cx="1643700" cy="1535100"/>
          </a:xfrm>
          <a:prstGeom prst="rect">
            <a:avLst/>
          </a:prstGeom>
          <a:noFill/>
          <a:ln>
            <a:noFill/>
          </a:ln>
        </p:spPr>
      </p:sp>
      <p:sp>
        <p:nvSpPr>
          <p:cNvPr id="527" name="Google Shape;527;p54"/>
          <p:cNvSpPr>
            <a:spLocks noGrp="1"/>
          </p:cNvSpPr>
          <p:nvPr>
            <p:ph type="pic" idx="9"/>
          </p:nvPr>
        </p:nvSpPr>
        <p:spPr>
          <a:xfrm>
            <a:off x="5195922" y="3489487"/>
            <a:ext cx="1643700" cy="1535100"/>
          </a:xfrm>
          <a:prstGeom prst="rect">
            <a:avLst/>
          </a:prstGeom>
          <a:noFill/>
          <a:ln>
            <a:noFill/>
          </a:ln>
        </p:spPr>
      </p:sp>
      <p:sp>
        <p:nvSpPr>
          <p:cNvPr id="528" name="Google Shape;528;p5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228600" y="1895400"/>
            <a:ext cx="4296600" cy="2788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
        <p:nvSpPr>
          <p:cNvPr id="52" name="Google Shape;52;p13"/>
          <p:cNvSpPr txBox="1">
            <a:spLocks noGrp="1"/>
          </p:cNvSpPr>
          <p:nvPr>
            <p:ph type="title"/>
          </p:nvPr>
        </p:nvSpPr>
        <p:spPr>
          <a:xfrm>
            <a:off x="350550" y="571400"/>
            <a:ext cx="4268400" cy="1051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200"/>
              <a:buFont typeface="Afacad Flux"/>
              <a:buNone/>
              <a:defRPr sz="3200" b="1">
                <a:latin typeface="Afacad Flux"/>
                <a:ea typeface="Afacad Flux"/>
                <a:cs typeface="Afacad Flux"/>
                <a:sym typeface="Afacad Flux"/>
              </a:defRPr>
            </a:lvl1pPr>
            <a:lvl2pPr lvl="1">
              <a:spcBef>
                <a:spcPts val="0"/>
              </a:spcBef>
              <a:spcAft>
                <a:spcPts val="0"/>
              </a:spcAft>
              <a:buSzPts val="3200"/>
              <a:buNone/>
              <a:defRPr sz="3200" b="1"/>
            </a:lvl2pPr>
            <a:lvl3pPr lvl="2">
              <a:spcBef>
                <a:spcPts val="0"/>
              </a:spcBef>
              <a:spcAft>
                <a:spcPts val="0"/>
              </a:spcAft>
              <a:buSzPts val="3200"/>
              <a:buNone/>
              <a:defRPr sz="3200" b="1"/>
            </a:lvl3pPr>
            <a:lvl4pPr lvl="3">
              <a:spcBef>
                <a:spcPts val="0"/>
              </a:spcBef>
              <a:spcAft>
                <a:spcPts val="0"/>
              </a:spcAft>
              <a:buSzPts val="3200"/>
              <a:buNone/>
              <a:defRPr sz="3200" b="1"/>
            </a:lvl4pPr>
            <a:lvl5pPr lvl="4">
              <a:spcBef>
                <a:spcPts val="0"/>
              </a:spcBef>
              <a:spcAft>
                <a:spcPts val="0"/>
              </a:spcAft>
              <a:buSzPts val="3200"/>
              <a:buNone/>
              <a:defRPr sz="3200" b="1"/>
            </a:lvl5pPr>
            <a:lvl6pPr lvl="5">
              <a:spcBef>
                <a:spcPts val="0"/>
              </a:spcBef>
              <a:spcAft>
                <a:spcPts val="0"/>
              </a:spcAft>
              <a:buSzPts val="3200"/>
              <a:buNone/>
              <a:defRPr sz="3200" b="1"/>
            </a:lvl6pPr>
            <a:lvl7pPr lvl="6">
              <a:spcBef>
                <a:spcPts val="0"/>
              </a:spcBef>
              <a:spcAft>
                <a:spcPts val="0"/>
              </a:spcAft>
              <a:buSzPts val="3200"/>
              <a:buNone/>
              <a:defRPr sz="3200" b="1"/>
            </a:lvl7pPr>
            <a:lvl8pPr lvl="7">
              <a:spcBef>
                <a:spcPts val="0"/>
              </a:spcBef>
              <a:spcAft>
                <a:spcPts val="0"/>
              </a:spcAft>
              <a:buSzPts val="3200"/>
              <a:buNone/>
              <a:defRPr sz="3200" b="1"/>
            </a:lvl8pPr>
            <a:lvl9pPr lvl="8">
              <a:spcBef>
                <a:spcPts val="0"/>
              </a:spcBef>
              <a:spcAft>
                <a:spcPts val="0"/>
              </a:spcAft>
              <a:buSzPts val="3200"/>
              <a:buNone/>
              <a:defRPr sz="3200" b="1"/>
            </a:lvl9pPr>
          </a:lstStyle>
          <a:p>
            <a:endParaRPr/>
          </a:p>
        </p:txBody>
      </p:sp>
      <p:sp>
        <p:nvSpPr>
          <p:cNvPr id="53" name="Google Shape;53;p13"/>
          <p:cNvSpPr txBox="1">
            <a:spLocks noGrp="1"/>
          </p:cNvSpPr>
          <p:nvPr>
            <p:ph type="body" idx="2"/>
          </p:nvPr>
        </p:nvSpPr>
        <p:spPr>
          <a:xfrm>
            <a:off x="4734300" y="2046025"/>
            <a:ext cx="3512400" cy="20688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33">
          <p15:clr>
            <a:srgbClr val="E46962"/>
          </p15:clr>
        </p15:guide>
        <p15:guide id="10" pos="4292">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guide id="21" orient="horz" pos="1620">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2"/>
        <p:cNvGrpSpPr/>
        <p:nvPr/>
      </p:nvGrpSpPr>
      <p:grpSpPr>
        <a:xfrm>
          <a:off x="0" y="0"/>
          <a:ext cx="0" cy="0"/>
          <a:chOff x="0" y="0"/>
          <a:chExt cx="0" cy="0"/>
        </a:xfrm>
      </p:grpSpPr>
      <p:sp>
        <p:nvSpPr>
          <p:cNvPr id="533" name="Google Shape;533;p55"/>
          <p:cNvSpPr txBox="1">
            <a:spLocks noGrp="1"/>
          </p:cNvSpPr>
          <p:nvPr>
            <p:ph type="title"/>
          </p:nvPr>
        </p:nvSpPr>
        <p:spPr>
          <a:xfrm>
            <a:off x="228600" y="457200"/>
            <a:ext cx="7336800" cy="1658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a:solidFill>
                  <a:schemeClr val="dk1"/>
                </a:solidFill>
              </a:rPr>
              <a:t>Analysis of </a:t>
            </a:r>
            <a:r>
              <a:rPr lang="en">
                <a:solidFill>
                  <a:schemeClr val="accent1"/>
                </a:solidFill>
              </a:rPr>
              <a:t>EV Charge </a:t>
            </a:r>
            <a:r>
              <a:rPr lang="en">
                <a:solidFill>
                  <a:schemeClr val="dk1"/>
                </a:solidFill>
              </a:rPr>
              <a:t>points and cars</a:t>
            </a:r>
            <a:endParaRPr>
              <a:solidFill>
                <a:schemeClr val="accent1"/>
              </a:solidFill>
            </a:endParaRPr>
          </a:p>
        </p:txBody>
      </p:sp>
      <p:pic>
        <p:nvPicPr>
          <p:cNvPr id="534" name="Google Shape;534;p55" title="ev_car.png"/>
          <p:cNvPicPr preferRelativeResize="0">
            <a:picLocks noGrp="1"/>
          </p:cNvPicPr>
          <p:nvPr>
            <p:ph type="pic" idx="5"/>
          </p:nvPr>
        </p:nvPicPr>
        <p:blipFill rotWithShape="1">
          <a:blip r:embed="rId3">
            <a:alphaModFix/>
          </a:blip>
          <a:srcRect t="20625" b="20630"/>
          <a:stretch/>
        </p:blipFill>
        <p:spPr>
          <a:xfrm>
            <a:off x="976800" y="2569464"/>
            <a:ext cx="7190400" cy="2112000"/>
          </a:xfrm>
          <a:prstGeom prst="roundRect">
            <a:avLst>
              <a:gd name="adj" fmla="val 16667"/>
            </a:avLst>
          </a:prstGeom>
        </p:spPr>
      </p:pic>
      <p:sp>
        <p:nvSpPr>
          <p:cNvPr id="535" name="Google Shape;535;p55"/>
          <p:cNvSpPr txBox="1">
            <a:spLocks noGrp="1"/>
          </p:cNvSpPr>
          <p:nvPr>
            <p:ph type="subTitle" idx="4"/>
          </p:nvPr>
        </p:nvSpPr>
        <p:spPr>
          <a:xfrm>
            <a:off x="345600" y="230200"/>
            <a:ext cx="1752600" cy="6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6"/>
                </a:solidFill>
              </a:rPr>
              <a:t>Company NameThe EV Plot</a:t>
            </a:r>
            <a:endParaRPr>
              <a:solidFill>
                <a:schemeClr val="accent6"/>
              </a:solidFill>
            </a:endParaRPr>
          </a:p>
        </p:txBody>
      </p:sp>
      <p:sp>
        <p:nvSpPr>
          <p:cNvPr id="536" name="Google Shape;536;p55"/>
          <p:cNvSpPr txBox="1">
            <a:spLocks noGrp="1"/>
          </p:cNvSpPr>
          <p:nvPr>
            <p:ph type="subTitle" idx="2"/>
          </p:nvPr>
        </p:nvSpPr>
        <p:spPr>
          <a:xfrm>
            <a:off x="7566000" y="230200"/>
            <a:ext cx="1232400" cy="68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solidFill>
                  <a:schemeClr val="accent6"/>
                </a:solidFill>
              </a:rPr>
              <a:t>Date</a:t>
            </a:r>
            <a:endParaRPr>
              <a:solidFill>
                <a:schemeClr val="accent6"/>
              </a:solidFill>
            </a:endParaRPr>
          </a:p>
        </p:txBody>
      </p:sp>
      <p:sp>
        <p:nvSpPr>
          <p:cNvPr id="537" name="Google Shape;537;p55"/>
          <p:cNvSpPr txBox="1">
            <a:spLocks noGrp="1"/>
          </p:cNvSpPr>
          <p:nvPr>
            <p:ph type="subTitle" idx="3"/>
          </p:nvPr>
        </p:nvSpPr>
        <p:spPr>
          <a:xfrm>
            <a:off x="228600" y="4843625"/>
            <a:ext cx="6491400" cy="6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538" name="Google Shape;538;p55"/>
          <p:cNvPicPr preferRelativeResize="0"/>
          <p:nvPr/>
        </p:nvPicPr>
        <p:blipFill>
          <a:blip r:embed="rId4">
            <a:alphaModFix/>
          </a:blip>
          <a:stretch>
            <a:fillRect/>
          </a:stretch>
        </p:blipFill>
        <p:spPr>
          <a:xfrm>
            <a:off x="7399125" y="376575"/>
            <a:ext cx="1566149" cy="1566149"/>
          </a:xfrm>
          <a:prstGeom prst="rect">
            <a:avLst/>
          </a:prstGeom>
          <a:noFill/>
          <a:ln>
            <a:noFill/>
          </a:ln>
        </p:spPr>
      </p:pic>
      <p:sp>
        <p:nvSpPr>
          <p:cNvPr id="539" name="Google Shape;539;p55"/>
          <p:cNvSpPr txBox="1"/>
          <p:nvPr/>
        </p:nvSpPr>
        <p:spPr>
          <a:xfrm>
            <a:off x="393675" y="1895400"/>
            <a:ext cx="77736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2800">
                <a:solidFill>
                  <a:schemeClr val="dk1"/>
                </a:solidFill>
                <a:latin typeface="Afacad Flux"/>
                <a:ea typeface="Afacad Flux"/>
                <a:cs typeface="Afacad Flux"/>
                <a:sym typeface="Afacad Flux"/>
              </a:rPr>
              <a:t>Team A - Abdul, Arphaxad, Sam, Swathi, Raphael</a:t>
            </a:r>
            <a:endParaRPr sz="1200">
              <a:solidFill>
                <a:schemeClr val="dk1"/>
              </a:solidFill>
              <a:latin typeface="Afacad Flux"/>
              <a:ea typeface="Afacad Flux"/>
              <a:cs typeface="Afacad Flux"/>
              <a:sym typeface="Afacad Flu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33"/>
        <p:cNvGrpSpPr/>
        <p:nvPr/>
      </p:nvGrpSpPr>
      <p:grpSpPr>
        <a:xfrm>
          <a:off x="0" y="0"/>
          <a:ext cx="0" cy="0"/>
          <a:chOff x="0" y="0"/>
          <a:chExt cx="0" cy="0"/>
        </a:xfrm>
      </p:grpSpPr>
      <p:sp>
        <p:nvSpPr>
          <p:cNvPr id="735" name="Google Shape;735;p64"/>
          <p:cNvSpPr txBox="1">
            <a:spLocks noGrp="1"/>
          </p:cNvSpPr>
          <p:nvPr>
            <p:ph type="title" idx="4294967295"/>
          </p:nvPr>
        </p:nvSpPr>
        <p:spPr>
          <a:xfrm>
            <a:off x="228600" y="298900"/>
            <a:ext cx="4296600" cy="443400"/>
          </a:xfrm>
          <a:prstGeom prst="rect">
            <a:avLst/>
          </a:prstGeom>
        </p:spPr>
        <p:txBody>
          <a:bodyPr spcFirstLastPara="1" wrap="square" lIns="91425" tIns="91425" rIns="91425" bIns="91425" anchor="ctr" anchorCtr="0">
            <a:noAutofit/>
          </a:bodyPr>
          <a:lstStyle/>
          <a:p>
            <a:pPr marL="0" lvl="0" indent="0" algn="l" rtl="0">
              <a:lnSpc>
                <a:spcPct val="70000"/>
              </a:lnSpc>
              <a:spcBef>
                <a:spcPts val="0"/>
              </a:spcBef>
              <a:spcAft>
                <a:spcPts val="0"/>
              </a:spcAft>
              <a:buNone/>
            </a:pPr>
            <a:r>
              <a:rPr lang="en" dirty="0">
                <a:solidFill>
                  <a:schemeClr val="lt1"/>
                </a:solidFill>
              </a:rPr>
              <a:t>1. Interactive Mapping</a:t>
            </a:r>
            <a:endParaRPr dirty="0">
              <a:solidFill>
                <a:schemeClr val="lt1"/>
              </a:solidFill>
            </a:endParaRPr>
          </a:p>
        </p:txBody>
      </p:sp>
      <p:sp>
        <p:nvSpPr>
          <p:cNvPr id="736" name="Google Shape;736;p64"/>
          <p:cNvSpPr txBox="1"/>
          <p:nvPr/>
        </p:nvSpPr>
        <p:spPr>
          <a:xfrm>
            <a:off x="228600" y="1916275"/>
            <a:ext cx="25851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lt1"/>
                </a:solidFill>
                <a:latin typeface="Afacad Flux"/>
                <a:ea typeface="Afacad Flux"/>
                <a:cs typeface="Afacad Flux"/>
                <a:sym typeface="Afacad Flux"/>
              </a:rPr>
              <a:t>City</a:t>
            </a:r>
            <a:endParaRPr sz="1000">
              <a:solidFill>
                <a:schemeClr val="lt1"/>
              </a:solidFill>
              <a:latin typeface="Afacad Flux"/>
              <a:ea typeface="Afacad Flux"/>
              <a:cs typeface="Afacad Flux"/>
              <a:sym typeface="Afacad Flux"/>
            </a:endParaRPr>
          </a:p>
        </p:txBody>
      </p:sp>
      <p:sp>
        <p:nvSpPr>
          <p:cNvPr id="737" name="Google Shape;737;p64"/>
          <p:cNvSpPr txBox="1"/>
          <p:nvPr/>
        </p:nvSpPr>
        <p:spPr>
          <a:xfrm>
            <a:off x="228600" y="2379463"/>
            <a:ext cx="25851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lt1"/>
                </a:solidFill>
                <a:latin typeface="Afacad Flux"/>
                <a:ea typeface="Afacad Flux"/>
                <a:cs typeface="Afacad Flux"/>
                <a:sym typeface="Afacad Flux"/>
              </a:rPr>
              <a:t>Charger Type</a:t>
            </a:r>
            <a:endParaRPr sz="1000">
              <a:solidFill>
                <a:schemeClr val="lt1"/>
              </a:solidFill>
              <a:latin typeface="Afacad Flux"/>
              <a:ea typeface="Afacad Flux"/>
              <a:cs typeface="Afacad Flux"/>
              <a:sym typeface="Afacad Flux"/>
            </a:endParaRPr>
          </a:p>
        </p:txBody>
      </p:sp>
      <p:sp>
        <p:nvSpPr>
          <p:cNvPr id="738" name="Google Shape;738;p64"/>
          <p:cNvSpPr txBox="1"/>
          <p:nvPr/>
        </p:nvSpPr>
        <p:spPr>
          <a:xfrm>
            <a:off x="228600" y="2904050"/>
            <a:ext cx="25851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200" b="1">
                <a:solidFill>
                  <a:schemeClr val="lt1"/>
                </a:solidFill>
                <a:latin typeface="Afacad Flux"/>
                <a:ea typeface="Afacad Flux"/>
                <a:cs typeface="Afacad Flux"/>
                <a:sym typeface="Afacad Flux"/>
              </a:rPr>
              <a:t>Information on Hover</a:t>
            </a:r>
            <a:endParaRPr sz="1300" b="1">
              <a:solidFill>
                <a:schemeClr val="lt1"/>
              </a:solidFill>
              <a:latin typeface="Afacad Flux"/>
              <a:ea typeface="Afacad Flux"/>
              <a:cs typeface="Afacad Flux"/>
              <a:sym typeface="Afacad Flux"/>
            </a:endParaRPr>
          </a:p>
          <a:p>
            <a:pPr marL="0" lvl="0" indent="0" algn="l" rtl="0">
              <a:spcBef>
                <a:spcPts val="0"/>
              </a:spcBef>
              <a:spcAft>
                <a:spcPts val="0"/>
              </a:spcAft>
              <a:buNone/>
            </a:pPr>
            <a:endParaRPr sz="1000">
              <a:solidFill>
                <a:schemeClr val="lt1"/>
              </a:solidFill>
              <a:latin typeface="Afacad Flux"/>
              <a:ea typeface="Afacad Flux"/>
              <a:cs typeface="Afacad Flux"/>
              <a:sym typeface="Afacad Flux"/>
            </a:endParaRPr>
          </a:p>
        </p:txBody>
      </p:sp>
      <p:sp>
        <p:nvSpPr>
          <p:cNvPr id="739" name="Google Shape;739;p64"/>
          <p:cNvSpPr txBox="1"/>
          <p:nvPr/>
        </p:nvSpPr>
        <p:spPr>
          <a:xfrm>
            <a:off x="228600" y="3786238"/>
            <a:ext cx="25851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lt1"/>
                </a:solidFill>
                <a:latin typeface="Afacad Flux"/>
                <a:ea typeface="Afacad Flux"/>
                <a:cs typeface="Afacad Flux"/>
                <a:sym typeface="Afacad Flux"/>
              </a:rPr>
              <a:t>Information</a:t>
            </a:r>
            <a:endParaRPr sz="1000">
              <a:solidFill>
                <a:schemeClr val="lt1"/>
              </a:solidFill>
              <a:latin typeface="Afacad Flux"/>
              <a:ea typeface="Afacad Flux"/>
              <a:cs typeface="Afacad Flux"/>
              <a:sym typeface="Afacad Flux"/>
            </a:endParaRPr>
          </a:p>
        </p:txBody>
      </p:sp>
      <p:sp>
        <p:nvSpPr>
          <p:cNvPr id="740" name="Google Shape;740;p64"/>
          <p:cNvSpPr txBox="1"/>
          <p:nvPr/>
        </p:nvSpPr>
        <p:spPr>
          <a:xfrm>
            <a:off x="228600" y="4249425"/>
            <a:ext cx="25851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lt1"/>
                </a:solidFill>
                <a:latin typeface="Afacad Flux"/>
                <a:ea typeface="Afacad Flux"/>
                <a:cs typeface="Afacad Flux"/>
                <a:sym typeface="Afacad Flux"/>
              </a:rPr>
              <a:t>Central Tendency</a:t>
            </a:r>
            <a:endParaRPr sz="1000">
              <a:solidFill>
                <a:schemeClr val="lt1"/>
              </a:solidFill>
              <a:latin typeface="Afacad Flux"/>
              <a:ea typeface="Afacad Flux"/>
              <a:cs typeface="Afacad Flux"/>
              <a:sym typeface="Afacad Flux"/>
            </a:endParaRPr>
          </a:p>
          <a:p>
            <a:pPr marL="0" lvl="0" indent="0" algn="l" rtl="0">
              <a:spcBef>
                <a:spcPts val="0"/>
              </a:spcBef>
              <a:spcAft>
                <a:spcPts val="0"/>
              </a:spcAft>
              <a:buClr>
                <a:schemeClr val="lt1"/>
              </a:buClr>
              <a:buSzPts val="1100"/>
              <a:buFont typeface="Arial"/>
              <a:buNone/>
            </a:pPr>
            <a:endParaRPr sz="1000">
              <a:solidFill>
                <a:schemeClr val="lt1"/>
              </a:solidFill>
              <a:latin typeface="Afacad Flux"/>
              <a:ea typeface="Afacad Flux"/>
              <a:cs typeface="Afacad Flux"/>
              <a:sym typeface="Afacad Flux"/>
            </a:endParaRPr>
          </a:p>
          <a:p>
            <a:pPr marL="0" lvl="0" indent="0" algn="l" rtl="0">
              <a:spcBef>
                <a:spcPts val="0"/>
              </a:spcBef>
              <a:spcAft>
                <a:spcPts val="0"/>
              </a:spcAft>
              <a:buNone/>
            </a:pPr>
            <a:endParaRPr sz="1000">
              <a:solidFill>
                <a:schemeClr val="lt1"/>
              </a:solidFill>
              <a:latin typeface="Afacad Flux"/>
              <a:ea typeface="Afacad Flux"/>
              <a:cs typeface="Afacad Flux"/>
              <a:sym typeface="Afacad Flux"/>
            </a:endParaRPr>
          </a:p>
        </p:txBody>
      </p:sp>
      <p:sp>
        <p:nvSpPr>
          <p:cNvPr id="741" name="Google Shape;741;p64"/>
          <p:cNvSpPr txBox="1"/>
          <p:nvPr/>
        </p:nvSpPr>
        <p:spPr>
          <a:xfrm>
            <a:off x="2813700" y="1543900"/>
            <a:ext cx="9624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lt1"/>
                </a:solidFill>
                <a:latin typeface="Afacad Flux"/>
                <a:ea typeface="Afacad Flux"/>
                <a:cs typeface="Afacad Flux"/>
                <a:sym typeface="Afacad Flux"/>
              </a:rPr>
              <a:t>Input Type</a:t>
            </a:r>
            <a:endParaRPr sz="1000">
              <a:solidFill>
                <a:schemeClr val="lt1"/>
              </a:solidFill>
              <a:latin typeface="Afacad Flux"/>
              <a:ea typeface="Afacad Flux"/>
              <a:cs typeface="Afacad Flux"/>
              <a:sym typeface="Afacad Flux"/>
            </a:endParaRPr>
          </a:p>
        </p:txBody>
      </p:sp>
      <p:sp>
        <p:nvSpPr>
          <p:cNvPr id="742" name="Google Shape;742;p64"/>
          <p:cNvSpPr txBox="1"/>
          <p:nvPr/>
        </p:nvSpPr>
        <p:spPr>
          <a:xfrm>
            <a:off x="2813700" y="1916300"/>
            <a:ext cx="9624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accent5"/>
                </a:solidFill>
                <a:latin typeface="Afacad Flux"/>
                <a:ea typeface="Afacad Flux"/>
                <a:cs typeface="Afacad Flux"/>
                <a:sym typeface="Afacad Flux"/>
              </a:rPr>
              <a:t>Select Box</a:t>
            </a:r>
            <a:endParaRPr sz="1000">
              <a:solidFill>
                <a:schemeClr val="accent5"/>
              </a:solidFill>
              <a:latin typeface="Afacad Flux"/>
              <a:ea typeface="Afacad Flux"/>
              <a:cs typeface="Afacad Flux"/>
              <a:sym typeface="Afacad Flux"/>
            </a:endParaRPr>
          </a:p>
        </p:txBody>
      </p:sp>
      <p:sp>
        <p:nvSpPr>
          <p:cNvPr id="743" name="Google Shape;743;p64"/>
          <p:cNvSpPr txBox="1"/>
          <p:nvPr/>
        </p:nvSpPr>
        <p:spPr>
          <a:xfrm>
            <a:off x="2813700" y="2379488"/>
            <a:ext cx="9624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accent5"/>
                </a:solidFill>
                <a:latin typeface="Afacad Flux"/>
                <a:ea typeface="Afacad Flux"/>
                <a:cs typeface="Afacad Flux"/>
                <a:sym typeface="Afacad Flux"/>
              </a:rPr>
              <a:t>Multi Select</a:t>
            </a:r>
            <a:endParaRPr sz="1000">
              <a:solidFill>
                <a:schemeClr val="accent5"/>
              </a:solidFill>
              <a:latin typeface="Afacad Flux"/>
              <a:ea typeface="Afacad Flux"/>
              <a:cs typeface="Afacad Flux"/>
              <a:sym typeface="Afacad Flux"/>
            </a:endParaRPr>
          </a:p>
        </p:txBody>
      </p:sp>
      <p:sp>
        <p:nvSpPr>
          <p:cNvPr id="744" name="Google Shape;744;p64"/>
          <p:cNvSpPr txBox="1"/>
          <p:nvPr/>
        </p:nvSpPr>
        <p:spPr>
          <a:xfrm>
            <a:off x="2813700" y="3786263"/>
            <a:ext cx="9624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accent5"/>
                </a:solidFill>
                <a:latin typeface="Afacad Flux"/>
                <a:ea typeface="Afacad Flux"/>
                <a:cs typeface="Afacad Flux"/>
                <a:sym typeface="Afacad Flux"/>
              </a:rPr>
              <a:t>Pill Box</a:t>
            </a:r>
            <a:endParaRPr sz="1000">
              <a:solidFill>
                <a:schemeClr val="accent5"/>
              </a:solidFill>
              <a:latin typeface="Afacad Flux"/>
              <a:ea typeface="Afacad Flux"/>
              <a:cs typeface="Afacad Flux"/>
              <a:sym typeface="Afacad Flux"/>
            </a:endParaRPr>
          </a:p>
        </p:txBody>
      </p:sp>
      <p:sp>
        <p:nvSpPr>
          <p:cNvPr id="745" name="Google Shape;745;p64"/>
          <p:cNvSpPr txBox="1"/>
          <p:nvPr/>
        </p:nvSpPr>
        <p:spPr>
          <a:xfrm>
            <a:off x="2813700" y="4249450"/>
            <a:ext cx="9624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accent5"/>
                </a:solidFill>
                <a:latin typeface="Afacad Flux"/>
                <a:ea typeface="Afacad Flux"/>
                <a:cs typeface="Afacad Flux"/>
                <a:sym typeface="Afacad Flux"/>
              </a:rPr>
              <a:t>Radio</a:t>
            </a:r>
            <a:endParaRPr sz="1000">
              <a:solidFill>
                <a:schemeClr val="accent5"/>
              </a:solidFill>
              <a:latin typeface="Afacad Flux"/>
              <a:ea typeface="Afacad Flux"/>
              <a:cs typeface="Afacad Flux"/>
              <a:sym typeface="Afacad Flux"/>
            </a:endParaRPr>
          </a:p>
        </p:txBody>
      </p:sp>
      <p:sp>
        <p:nvSpPr>
          <p:cNvPr id="746" name="Google Shape;746;p64"/>
          <p:cNvSpPr txBox="1"/>
          <p:nvPr/>
        </p:nvSpPr>
        <p:spPr>
          <a:xfrm>
            <a:off x="1990000" y="2904050"/>
            <a:ext cx="61299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lt1"/>
                </a:solidFill>
                <a:latin typeface="Afacad Flux"/>
                <a:ea typeface="Afacad Flux"/>
                <a:cs typeface="Afacad Flux"/>
                <a:sym typeface="Afacad Flux"/>
              </a:rPr>
              <a:t>Allows for information about a specific charging station to be displayed while cursor is on station</a:t>
            </a:r>
            <a:endParaRPr sz="1000">
              <a:solidFill>
                <a:schemeClr val="lt1"/>
              </a:solidFill>
              <a:latin typeface="Afacad Flux"/>
              <a:ea typeface="Afacad Flux"/>
              <a:cs typeface="Afacad Flux"/>
              <a:sym typeface="Afacad Flux"/>
            </a:endParaRPr>
          </a:p>
        </p:txBody>
      </p:sp>
      <p:sp>
        <p:nvSpPr>
          <p:cNvPr id="747" name="Google Shape;747;p64"/>
          <p:cNvSpPr txBox="1"/>
          <p:nvPr/>
        </p:nvSpPr>
        <p:spPr>
          <a:xfrm>
            <a:off x="228600" y="1524525"/>
            <a:ext cx="25851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solidFill>
                  <a:schemeClr val="lt1"/>
                </a:solidFill>
                <a:latin typeface="Afacad Flux"/>
                <a:ea typeface="Afacad Flux"/>
                <a:cs typeface="Afacad Flux"/>
                <a:sym typeface="Afacad Flux"/>
              </a:rPr>
              <a:t>Filters</a:t>
            </a:r>
            <a:endParaRPr sz="1300" b="1">
              <a:solidFill>
                <a:schemeClr val="lt1"/>
              </a:solidFill>
              <a:latin typeface="Afacad Flux"/>
              <a:ea typeface="Afacad Flux"/>
              <a:cs typeface="Afacad Flux"/>
              <a:sym typeface="Afacad Flux"/>
            </a:endParaRPr>
          </a:p>
        </p:txBody>
      </p:sp>
      <p:sp>
        <p:nvSpPr>
          <p:cNvPr id="748" name="Google Shape;748;p64"/>
          <p:cNvSpPr txBox="1"/>
          <p:nvPr/>
        </p:nvSpPr>
        <p:spPr>
          <a:xfrm>
            <a:off x="240150" y="4712625"/>
            <a:ext cx="25851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000">
                <a:solidFill>
                  <a:schemeClr val="lt1"/>
                </a:solidFill>
                <a:latin typeface="Afacad Flux"/>
                <a:ea typeface="Afacad Flux"/>
                <a:cs typeface="Afacad Flux"/>
                <a:sym typeface="Afacad Flux"/>
              </a:rPr>
              <a:t>Point Size </a:t>
            </a:r>
            <a:endParaRPr sz="1000">
              <a:solidFill>
                <a:schemeClr val="lt1"/>
              </a:solidFill>
              <a:latin typeface="Afacad Flux"/>
              <a:ea typeface="Afacad Flux"/>
              <a:cs typeface="Afacad Flux"/>
              <a:sym typeface="Afacad Flux"/>
            </a:endParaRPr>
          </a:p>
        </p:txBody>
      </p:sp>
      <p:sp>
        <p:nvSpPr>
          <p:cNvPr id="749" name="Google Shape;749;p64"/>
          <p:cNvSpPr txBox="1"/>
          <p:nvPr/>
        </p:nvSpPr>
        <p:spPr>
          <a:xfrm>
            <a:off x="2825250" y="4712650"/>
            <a:ext cx="9624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accent5"/>
                </a:solidFill>
                <a:latin typeface="Afacad Flux"/>
                <a:ea typeface="Afacad Flux"/>
                <a:cs typeface="Afacad Flux"/>
                <a:sym typeface="Afacad Flux"/>
              </a:rPr>
              <a:t>Radio</a:t>
            </a:r>
            <a:endParaRPr sz="1000">
              <a:solidFill>
                <a:schemeClr val="accent5"/>
              </a:solidFill>
              <a:latin typeface="Afacad Flux"/>
              <a:ea typeface="Afacad Flux"/>
              <a:cs typeface="Afacad Flux"/>
              <a:sym typeface="Afacad Flux"/>
            </a:endParaRPr>
          </a:p>
        </p:txBody>
      </p:sp>
      <p:sp>
        <p:nvSpPr>
          <p:cNvPr id="750" name="Google Shape;750;p64"/>
          <p:cNvSpPr txBox="1"/>
          <p:nvPr/>
        </p:nvSpPr>
        <p:spPr>
          <a:xfrm>
            <a:off x="2813700" y="3307375"/>
            <a:ext cx="9624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lt1"/>
                </a:solidFill>
                <a:latin typeface="Afacad Flux"/>
                <a:ea typeface="Afacad Flux"/>
                <a:cs typeface="Afacad Flux"/>
                <a:sym typeface="Afacad Flux"/>
              </a:rPr>
              <a:t>Input Type</a:t>
            </a:r>
            <a:endParaRPr sz="1000">
              <a:solidFill>
                <a:schemeClr val="lt1"/>
              </a:solidFill>
              <a:latin typeface="Afacad Flux"/>
              <a:ea typeface="Afacad Flux"/>
              <a:cs typeface="Afacad Flux"/>
              <a:sym typeface="Afacad Flux"/>
            </a:endParaRPr>
          </a:p>
        </p:txBody>
      </p:sp>
      <p:sp>
        <p:nvSpPr>
          <p:cNvPr id="751" name="Google Shape;751;p64"/>
          <p:cNvSpPr txBox="1"/>
          <p:nvPr/>
        </p:nvSpPr>
        <p:spPr>
          <a:xfrm>
            <a:off x="228600" y="3314438"/>
            <a:ext cx="25851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lt1"/>
                </a:solidFill>
                <a:latin typeface="Afacad Flux"/>
                <a:ea typeface="Afacad Flux"/>
                <a:cs typeface="Afacad Flux"/>
                <a:sym typeface="Afacad Flux"/>
              </a:rPr>
              <a:t>Filters</a:t>
            </a:r>
            <a:endParaRPr sz="1100" b="1">
              <a:solidFill>
                <a:schemeClr val="lt1"/>
              </a:solidFill>
              <a:latin typeface="Afacad Flux"/>
              <a:ea typeface="Afacad Flux"/>
              <a:cs typeface="Afacad Flux"/>
              <a:sym typeface="Afacad Flux"/>
            </a:endParaRPr>
          </a:p>
        </p:txBody>
      </p:sp>
      <p:sp>
        <p:nvSpPr>
          <p:cNvPr id="752" name="Google Shape;752;p64"/>
          <p:cNvSpPr txBox="1"/>
          <p:nvPr/>
        </p:nvSpPr>
        <p:spPr>
          <a:xfrm>
            <a:off x="228600" y="992100"/>
            <a:ext cx="15846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solidFill>
                  <a:schemeClr val="lt1"/>
                </a:solidFill>
                <a:latin typeface="Afacad Flux"/>
                <a:ea typeface="Afacad Flux"/>
                <a:cs typeface="Afacad Flux"/>
                <a:sym typeface="Afacad Flux"/>
              </a:rPr>
              <a:t>Map View</a:t>
            </a:r>
            <a:endParaRPr sz="1000">
              <a:solidFill>
                <a:schemeClr val="lt1"/>
              </a:solidFill>
              <a:latin typeface="Afacad Flux"/>
              <a:ea typeface="Afacad Flux"/>
              <a:cs typeface="Afacad Flux"/>
              <a:sym typeface="Afacad Flux"/>
            </a:endParaRPr>
          </a:p>
        </p:txBody>
      </p:sp>
      <p:sp>
        <p:nvSpPr>
          <p:cNvPr id="753" name="Google Shape;753;p64"/>
          <p:cNvSpPr txBox="1"/>
          <p:nvPr/>
        </p:nvSpPr>
        <p:spPr>
          <a:xfrm>
            <a:off x="2018900" y="992100"/>
            <a:ext cx="6129900" cy="231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lt1"/>
                </a:solidFill>
                <a:latin typeface="Afacad Flux"/>
                <a:ea typeface="Afacad Flux"/>
                <a:cs typeface="Afacad Flux"/>
                <a:sym typeface="Afacad Flux"/>
              </a:rPr>
              <a:t>Allows for information about a specific charging station to be displayed while cursor is on station</a:t>
            </a:r>
            <a:endParaRPr sz="1000">
              <a:solidFill>
                <a:schemeClr val="lt1"/>
              </a:solidFill>
              <a:latin typeface="Afacad Flux"/>
              <a:ea typeface="Afacad Flux"/>
              <a:cs typeface="Afacad Flux"/>
              <a:sym typeface="Afacad Flux"/>
            </a:endParaRPr>
          </a:p>
        </p:txBody>
      </p:sp>
      <p:pic>
        <p:nvPicPr>
          <p:cNvPr id="754" name="Google Shape;754;p64"/>
          <p:cNvPicPr preferRelativeResize="0"/>
          <p:nvPr/>
        </p:nvPicPr>
        <p:blipFill>
          <a:blip r:embed="rId3">
            <a:alphaModFix/>
          </a:blip>
          <a:stretch>
            <a:fillRect/>
          </a:stretch>
        </p:blipFill>
        <p:spPr>
          <a:xfrm>
            <a:off x="3787649" y="1295713"/>
            <a:ext cx="1251302" cy="1472113"/>
          </a:xfrm>
          <a:prstGeom prst="rect">
            <a:avLst/>
          </a:prstGeom>
          <a:noFill/>
          <a:ln>
            <a:noFill/>
          </a:ln>
        </p:spPr>
      </p:pic>
      <p:pic>
        <p:nvPicPr>
          <p:cNvPr id="755" name="Google Shape;755;p64"/>
          <p:cNvPicPr preferRelativeResize="0"/>
          <p:nvPr/>
        </p:nvPicPr>
        <p:blipFill>
          <a:blip r:embed="rId4">
            <a:alphaModFix/>
          </a:blip>
          <a:stretch>
            <a:fillRect/>
          </a:stretch>
        </p:blipFill>
        <p:spPr>
          <a:xfrm>
            <a:off x="5124725" y="1295725"/>
            <a:ext cx="1251300" cy="1452778"/>
          </a:xfrm>
          <a:prstGeom prst="rect">
            <a:avLst/>
          </a:prstGeom>
          <a:noFill/>
          <a:ln>
            <a:noFill/>
          </a:ln>
        </p:spPr>
      </p:pic>
      <p:pic>
        <p:nvPicPr>
          <p:cNvPr id="756" name="Google Shape;756;p64"/>
          <p:cNvPicPr preferRelativeResize="0"/>
          <p:nvPr/>
        </p:nvPicPr>
        <p:blipFill>
          <a:blip r:embed="rId5">
            <a:alphaModFix/>
          </a:blip>
          <a:stretch>
            <a:fillRect/>
          </a:stretch>
        </p:blipFill>
        <p:spPr>
          <a:xfrm>
            <a:off x="3723325" y="3135050"/>
            <a:ext cx="1867175" cy="838150"/>
          </a:xfrm>
          <a:prstGeom prst="rect">
            <a:avLst/>
          </a:prstGeom>
          <a:noFill/>
          <a:ln>
            <a:noFill/>
          </a:ln>
        </p:spPr>
      </p:pic>
      <p:pic>
        <p:nvPicPr>
          <p:cNvPr id="757" name="Google Shape;757;p64"/>
          <p:cNvPicPr preferRelativeResize="0"/>
          <p:nvPr/>
        </p:nvPicPr>
        <p:blipFill>
          <a:blip r:embed="rId6">
            <a:alphaModFix/>
          </a:blip>
          <a:stretch>
            <a:fillRect/>
          </a:stretch>
        </p:blipFill>
        <p:spPr>
          <a:xfrm>
            <a:off x="5641750" y="3135050"/>
            <a:ext cx="1630750" cy="1321475"/>
          </a:xfrm>
          <a:prstGeom prst="rect">
            <a:avLst/>
          </a:prstGeom>
          <a:noFill/>
          <a:ln>
            <a:noFill/>
          </a:ln>
        </p:spPr>
      </p:pic>
      <p:pic>
        <p:nvPicPr>
          <p:cNvPr id="758" name="Google Shape;758;p64"/>
          <p:cNvPicPr preferRelativeResize="0"/>
          <p:nvPr/>
        </p:nvPicPr>
        <p:blipFill>
          <a:blip r:embed="rId7">
            <a:alphaModFix/>
          </a:blip>
          <a:stretch>
            <a:fillRect/>
          </a:stretch>
        </p:blipFill>
        <p:spPr>
          <a:xfrm>
            <a:off x="7323750" y="3305250"/>
            <a:ext cx="1695850" cy="776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cxnSp>
        <p:nvCxnSpPr>
          <p:cNvPr id="763" name="Google Shape;763;p65"/>
          <p:cNvCxnSpPr/>
          <p:nvPr/>
        </p:nvCxnSpPr>
        <p:spPr>
          <a:xfrm>
            <a:off x="228600" y="922278"/>
            <a:ext cx="8700000" cy="0"/>
          </a:xfrm>
          <a:prstGeom prst="straightConnector1">
            <a:avLst/>
          </a:prstGeom>
          <a:noFill/>
          <a:ln w="9525" cap="flat" cmpd="sng">
            <a:solidFill>
              <a:schemeClr val="dk1"/>
            </a:solidFill>
            <a:prstDash val="solid"/>
            <a:round/>
            <a:headEnd type="none" w="med" len="med"/>
            <a:tailEnd type="none" w="med" len="med"/>
          </a:ln>
        </p:spPr>
      </p:cxnSp>
      <p:sp>
        <p:nvSpPr>
          <p:cNvPr id="764" name="Google Shape;764;p65"/>
          <p:cNvSpPr txBox="1">
            <a:spLocks noGrp="1"/>
          </p:cNvSpPr>
          <p:nvPr>
            <p:ph type="title"/>
          </p:nvPr>
        </p:nvSpPr>
        <p:spPr>
          <a:xfrm>
            <a:off x="228600" y="457200"/>
            <a:ext cx="86868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None/>
            </a:pPr>
            <a:r>
              <a:rPr lang="en" b="1">
                <a:latin typeface="Afacad Flux"/>
                <a:ea typeface="Afacad Flux"/>
                <a:cs typeface="Afacad Flux"/>
                <a:sym typeface="Afacad Flux"/>
              </a:rPr>
              <a:t>1. Interactive Mapping</a:t>
            </a:r>
            <a:endParaRPr b="1">
              <a:latin typeface="Afacad Flux"/>
              <a:ea typeface="Afacad Flux"/>
              <a:cs typeface="Afacad Flux"/>
              <a:sym typeface="Afacad Flux"/>
            </a:endParaRPr>
          </a:p>
        </p:txBody>
      </p:sp>
      <p:pic>
        <p:nvPicPr>
          <p:cNvPr id="767" name="Google Shape;767;p65"/>
          <p:cNvPicPr preferRelativeResize="0"/>
          <p:nvPr/>
        </p:nvPicPr>
        <p:blipFill>
          <a:blip r:embed="rId3">
            <a:alphaModFix/>
          </a:blip>
          <a:stretch>
            <a:fillRect/>
          </a:stretch>
        </p:blipFill>
        <p:spPr>
          <a:xfrm>
            <a:off x="345600" y="1216200"/>
            <a:ext cx="7716398" cy="355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cxnSp>
        <p:nvCxnSpPr>
          <p:cNvPr id="772" name="Google Shape;772;p66"/>
          <p:cNvCxnSpPr/>
          <p:nvPr/>
        </p:nvCxnSpPr>
        <p:spPr>
          <a:xfrm>
            <a:off x="228600" y="1774703"/>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773" name="Google Shape;773;p66"/>
          <p:cNvCxnSpPr/>
          <p:nvPr/>
        </p:nvCxnSpPr>
        <p:spPr>
          <a:xfrm>
            <a:off x="228600" y="2771834"/>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66"/>
          <p:cNvCxnSpPr/>
          <p:nvPr/>
        </p:nvCxnSpPr>
        <p:spPr>
          <a:xfrm>
            <a:off x="228600" y="3768445"/>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66"/>
          <p:cNvCxnSpPr/>
          <p:nvPr/>
        </p:nvCxnSpPr>
        <p:spPr>
          <a:xfrm>
            <a:off x="228600" y="4683720"/>
            <a:ext cx="8700000" cy="0"/>
          </a:xfrm>
          <a:prstGeom prst="straightConnector1">
            <a:avLst/>
          </a:prstGeom>
          <a:noFill/>
          <a:ln w="9525" cap="flat" cmpd="sng">
            <a:solidFill>
              <a:schemeClr val="dk1"/>
            </a:solidFill>
            <a:prstDash val="solid"/>
            <a:round/>
            <a:headEnd type="none" w="med" len="med"/>
            <a:tailEnd type="none" w="med" len="med"/>
          </a:ln>
        </p:spPr>
      </p:cxnSp>
      <p:sp>
        <p:nvSpPr>
          <p:cNvPr id="776" name="Google Shape;776;p66"/>
          <p:cNvSpPr txBox="1">
            <a:spLocks noGrp="1"/>
          </p:cNvSpPr>
          <p:nvPr>
            <p:ph type="title"/>
          </p:nvPr>
        </p:nvSpPr>
        <p:spPr>
          <a:xfrm>
            <a:off x="228600" y="643866"/>
            <a:ext cx="86868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None/>
            </a:pPr>
            <a:r>
              <a:rPr lang="en" b="1" dirty="0">
                <a:latin typeface="Afacad Flux"/>
                <a:ea typeface="Afacad Flux"/>
                <a:cs typeface="Afacad Flux"/>
                <a:sym typeface="Afacad Flux"/>
              </a:rPr>
              <a:t>2. Pricing Analysis</a:t>
            </a:r>
            <a:endParaRPr b="1" dirty="0">
              <a:latin typeface="Afacad Flux"/>
              <a:ea typeface="Afacad Flux"/>
              <a:cs typeface="Afacad Flux"/>
              <a:sym typeface="Afacad Flux"/>
            </a:endParaRPr>
          </a:p>
        </p:txBody>
      </p:sp>
      <p:sp>
        <p:nvSpPr>
          <p:cNvPr id="778" name="Google Shape;778;p66"/>
          <p:cNvSpPr txBox="1">
            <a:spLocks noGrp="1"/>
          </p:cNvSpPr>
          <p:nvPr>
            <p:ph type="body" idx="1"/>
          </p:nvPr>
        </p:nvSpPr>
        <p:spPr>
          <a:xfrm>
            <a:off x="2423700" y="3866575"/>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None/>
            </a:pPr>
            <a:r>
              <a:rPr lang="en" sz="1400">
                <a:latin typeface="Afacad Flux"/>
                <a:ea typeface="Afacad Flux"/>
                <a:cs typeface="Afacad Flux"/>
                <a:sym typeface="Afacad Flux"/>
              </a:rPr>
              <a:t>Briefly explain each challenge and its possible impact on sales, earnings, and so on.</a:t>
            </a:r>
            <a:endParaRPr sz="1400">
              <a:latin typeface="Afacad Flux"/>
              <a:ea typeface="Afacad Flux"/>
              <a:cs typeface="Afacad Flux"/>
              <a:sym typeface="Afacad Flux"/>
            </a:endParaRPr>
          </a:p>
          <a:p>
            <a:pPr marL="0" lvl="0" indent="0" algn="l" rtl="0">
              <a:spcBef>
                <a:spcPts val="0"/>
              </a:spcBef>
              <a:spcAft>
                <a:spcPts val="0"/>
              </a:spcAft>
              <a:buClr>
                <a:schemeClr val="lt1"/>
              </a:buClr>
              <a:buSzPts val="1100"/>
              <a:buNone/>
            </a:pPr>
            <a:endParaRPr sz="1400">
              <a:latin typeface="Afacad Flux"/>
              <a:ea typeface="Afacad Flux"/>
              <a:cs typeface="Afacad Flux"/>
              <a:sym typeface="Afacad Flux"/>
            </a:endParaRPr>
          </a:p>
          <a:p>
            <a:pPr marL="0" lvl="0" indent="0" algn="l" rtl="0">
              <a:spcBef>
                <a:spcPts val="0"/>
              </a:spcBef>
              <a:spcAft>
                <a:spcPts val="0"/>
              </a:spcAft>
              <a:buNone/>
            </a:pPr>
            <a:endParaRPr>
              <a:latin typeface="Afacad Flux"/>
              <a:ea typeface="Afacad Flux"/>
              <a:cs typeface="Afacad Flux"/>
              <a:sym typeface="Afacad Flux"/>
            </a:endParaRPr>
          </a:p>
        </p:txBody>
      </p:sp>
      <p:sp>
        <p:nvSpPr>
          <p:cNvPr id="779" name="Google Shape;779;p66"/>
          <p:cNvSpPr txBox="1">
            <a:spLocks noGrp="1"/>
          </p:cNvSpPr>
          <p:nvPr>
            <p:ph type="subTitle" idx="3"/>
          </p:nvPr>
        </p:nvSpPr>
        <p:spPr>
          <a:xfrm>
            <a:off x="228600" y="3866586"/>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Time</a:t>
            </a:r>
            <a:endParaRPr/>
          </a:p>
        </p:txBody>
      </p:sp>
      <p:sp>
        <p:nvSpPr>
          <p:cNvPr id="780" name="Google Shape;780;p66"/>
          <p:cNvSpPr txBox="1">
            <a:spLocks noGrp="1"/>
          </p:cNvSpPr>
          <p:nvPr>
            <p:ph type="body" idx="4"/>
          </p:nvPr>
        </p:nvSpPr>
        <p:spPr>
          <a:xfrm>
            <a:off x="2423700" y="2870775"/>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facad Flux"/>
                <a:ea typeface="Afacad Flux"/>
                <a:cs typeface="Afacad Flux"/>
                <a:sym typeface="Afacad Flux"/>
              </a:rPr>
              <a:t>Locational or nodal pricing evaluation at a nationwide and district level</a:t>
            </a:r>
            <a:endParaRPr sz="1400">
              <a:latin typeface="Afacad Flux"/>
              <a:ea typeface="Afacad Flux"/>
              <a:cs typeface="Afacad Flux"/>
              <a:sym typeface="Afacad Flux"/>
            </a:endParaRPr>
          </a:p>
          <a:p>
            <a:pPr marL="0" lvl="0" indent="0" algn="l" rtl="0">
              <a:spcBef>
                <a:spcPts val="0"/>
              </a:spcBef>
              <a:spcAft>
                <a:spcPts val="0"/>
              </a:spcAft>
              <a:buNone/>
            </a:pPr>
            <a:endParaRPr>
              <a:latin typeface="Afacad Flux"/>
              <a:ea typeface="Afacad Flux"/>
              <a:cs typeface="Afacad Flux"/>
              <a:sym typeface="Afacad Flux"/>
            </a:endParaRPr>
          </a:p>
        </p:txBody>
      </p:sp>
      <p:sp>
        <p:nvSpPr>
          <p:cNvPr id="781" name="Google Shape;781;p66"/>
          <p:cNvSpPr txBox="1">
            <a:spLocks noGrp="1"/>
          </p:cNvSpPr>
          <p:nvPr>
            <p:ph type="subTitle" idx="6"/>
          </p:nvPr>
        </p:nvSpPr>
        <p:spPr>
          <a:xfrm>
            <a:off x="228600" y="2870773"/>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Location</a:t>
            </a:r>
            <a:endParaRPr/>
          </a:p>
        </p:txBody>
      </p:sp>
      <p:sp>
        <p:nvSpPr>
          <p:cNvPr id="782" name="Google Shape;782;p66"/>
          <p:cNvSpPr txBox="1">
            <a:spLocks noGrp="1"/>
          </p:cNvSpPr>
          <p:nvPr>
            <p:ph type="body" idx="7"/>
          </p:nvPr>
        </p:nvSpPr>
        <p:spPr>
          <a:xfrm>
            <a:off x="2423700" y="1864324"/>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facad Flux"/>
                <a:ea typeface="Afacad Flux"/>
                <a:cs typeface="Afacad Flux"/>
                <a:sym typeface="Afacad Flux"/>
              </a:rPr>
              <a:t>Evaluate and identify trends and patterns between charging costs and charger type</a:t>
            </a:r>
            <a:endParaRPr sz="1400">
              <a:latin typeface="Afacad Flux"/>
              <a:ea typeface="Afacad Flux"/>
              <a:cs typeface="Afacad Flux"/>
              <a:sym typeface="Afacad Flux"/>
            </a:endParaRPr>
          </a:p>
        </p:txBody>
      </p:sp>
      <p:sp>
        <p:nvSpPr>
          <p:cNvPr id="783" name="Google Shape;783;p66"/>
          <p:cNvSpPr txBox="1">
            <a:spLocks noGrp="1"/>
          </p:cNvSpPr>
          <p:nvPr>
            <p:ph type="subTitle" idx="9"/>
          </p:nvPr>
        </p:nvSpPr>
        <p:spPr>
          <a:xfrm>
            <a:off x="228600" y="1864336"/>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Charge Type</a:t>
            </a:r>
            <a:endParaRPr/>
          </a:p>
        </p:txBody>
      </p:sp>
      <p:sp>
        <p:nvSpPr>
          <p:cNvPr id="785" name="Google Shape;785;p66"/>
          <p:cNvSpPr txBox="1">
            <a:spLocks noGrp="1"/>
          </p:cNvSpPr>
          <p:nvPr>
            <p:ph type="body" idx="2"/>
          </p:nvPr>
        </p:nvSpPr>
        <p:spPr>
          <a:xfrm>
            <a:off x="6080700" y="3866586"/>
            <a:ext cx="2834700" cy="727500"/>
          </a:xfrm>
          <a:prstGeom prst="rect">
            <a:avLst/>
          </a:prstGeom>
        </p:spPr>
        <p:txBody>
          <a:bodyPr spcFirstLastPara="1" wrap="square" lIns="0" tIns="0" rIns="0" bIns="0" anchor="t" anchorCtr="0">
            <a:noAutofit/>
          </a:bodyPr>
          <a:lstStyle/>
          <a:p>
            <a:pPr marL="457200" lvl="0" indent="-292100" algn="l" rtl="0">
              <a:spcBef>
                <a:spcPts val="0"/>
              </a:spcBef>
              <a:spcAft>
                <a:spcPts val="0"/>
              </a:spcAft>
              <a:buSzPts val="1000"/>
              <a:buFont typeface="Afacad Flux"/>
              <a:buAutoNum type="arabicPeriod"/>
            </a:pPr>
            <a:r>
              <a:rPr lang="en">
                <a:latin typeface="Afacad Flux"/>
                <a:ea typeface="Afacad Flux"/>
                <a:cs typeface="Afacad Flux"/>
                <a:sym typeface="Afacad Flux"/>
              </a:rPr>
              <a:t>How does  unit price change over time?</a:t>
            </a:r>
            <a:endParaRPr>
              <a:latin typeface="Afacad Flux"/>
              <a:ea typeface="Afacad Flux"/>
              <a:cs typeface="Afacad Flux"/>
              <a:sym typeface="Afacad Flux"/>
            </a:endParaRPr>
          </a:p>
          <a:p>
            <a:pPr marL="457200" lvl="0" indent="-292100" algn="l" rtl="0">
              <a:spcBef>
                <a:spcPts val="0"/>
              </a:spcBef>
              <a:spcAft>
                <a:spcPts val="0"/>
              </a:spcAft>
              <a:buSzPts val="1000"/>
              <a:buFont typeface="Afacad Flux"/>
              <a:buAutoNum type="arabicPeriod"/>
            </a:pPr>
            <a:r>
              <a:rPr lang="en">
                <a:latin typeface="Afacad Flux"/>
                <a:ea typeface="Afacad Flux"/>
                <a:cs typeface="Afacad Flux"/>
                <a:sym typeface="Afacad Flux"/>
              </a:rPr>
              <a:t>What are the cheapest times of day  to be  charging?</a:t>
            </a:r>
            <a:endParaRPr>
              <a:latin typeface="Afacad Flux"/>
              <a:ea typeface="Afacad Flux"/>
              <a:cs typeface="Afacad Flux"/>
              <a:sym typeface="Afacad Flux"/>
            </a:endParaRPr>
          </a:p>
          <a:p>
            <a:pPr marL="457200" lvl="0" indent="-292100" algn="l" rtl="0">
              <a:spcBef>
                <a:spcPts val="0"/>
              </a:spcBef>
              <a:spcAft>
                <a:spcPts val="0"/>
              </a:spcAft>
              <a:buSzPts val="1000"/>
              <a:buFont typeface="Afacad Flux"/>
              <a:buAutoNum type="arabicPeriod"/>
            </a:pPr>
            <a:r>
              <a:rPr lang="en">
                <a:latin typeface="Afacad Flux"/>
                <a:ea typeface="Afacad Flux"/>
                <a:cs typeface="Afacad Flux"/>
                <a:sym typeface="Afacad Flux"/>
              </a:rPr>
              <a:t>Are time and pricing trends consistent across the country?</a:t>
            </a:r>
            <a:endParaRPr>
              <a:latin typeface="Afacad Flux"/>
              <a:ea typeface="Afacad Flux"/>
              <a:cs typeface="Afacad Flux"/>
              <a:sym typeface="Afacad Flux"/>
            </a:endParaRPr>
          </a:p>
        </p:txBody>
      </p:sp>
      <p:sp>
        <p:nvSpPr>
          <p:cNvPr id="786" name="Google Shape;786;p66"/>
          <p:cNvSpPr txBox="1">
            <a:spLocks noGrp="1"/>
          </p:cNvSpPr>
          <p:nvPr>
            <p:ph type="body" idx="5"/>
          </p:nvPr>
        </p:nvSpPr>
        <p:spPr>
          <a:xfrm>
            <a:off x="6080700" y="2870773"/>
            <a:ext cx="2834700" cy="727500"/>
          </a:xfrm>
          <a:prstGeom prst="rect">
            <a:avLst/>
          </a:prstGeom>
        </p:spPr>
        <p:txBody>
          <a:bodyPr spcFirstLastPara="1" wrap="square" lIns="0" tIns="0" rIns="0" bIns="0" anchor="t" anchorCtr="0">
            <a:noAutofit/>
          </a:bodyPr>
          <a:lstStyle/>
          <a:p>
            <a:pPr marL="457200" lvl="0" indent="-292100" algn="l" rtl="0">
              <a:spcBef>
                <a:spcPts val="0"/>
              </a:spcBef>
              <a:spcAft>
                <a:spcPts val="0"/>
              </a:spcAft>
              <a:buSzPts val="1000"/>
              <a:buFont typeface="Afacad Flux"/>
              <a:buAutoNum type="arabicPeriod"/>
            </a:pPr>
            <a:r>
              <a:rPr lang="en">
                <a:latin typeface="Afacad Flux"/>
                <a:ea typeface="Afacad Flux"/>
                <a:cs typeface="Afacad Flux"/>
                <a:sym typeface="Afacad Flux"/>
              </a:rPr>
              <a:t>How does city choice impact pricing?</a:t>
            </a:r>
            <a:endParaRPr>
              <a:latin typeface="Afacad Flux"/>
              <a:ea typeface="Afacad Flux"/>
              <a:cs typeface="Afacad Flux"/>
              <a:sym typeface="Afacad Flux"/>
            </a:endParaRPr>
          </a:p>
          <a:p>
            <a:pPr marL="457200" lvl="0" indent="-292100" algn="l" rtl="0">
              <a:spcBef>
                <a:spcPts val="0"/>
              </a:spcBef>
              <a:spcAft>
                <a:spcPts val="0"/>
              </a:spcAft>
              <a:buSzPts val="1000"/>
              <a:buFont typeface="Afacad Flux"/>
              <a:buAutoNum type="arabicPeriod"/>
            </a:pPr>
            <a:r>
              <a:rPr lang="en">
                <a:latin typeface="Afacad Flux"/>
                <a:ea typeface="Afacad Flux"/>
                <a:cs typeface="Afacad Flux"/>
                <a:sym typeface="Afacad Flux"/>
              </a:rPr>
              <a:t>Are there district level pricing variances?</a:t>
            </a:r>
            <a:endParaRPr>
              <a:latin typeface="Afacad Flux"/>
              <a:ea typeface="Afacad Flux"/>
              <a:cs typeface="Afacad Flux"/>
              <a:sym typeface="Afacad Flux"/>
            </a:endParaRPr>
          </a:p>
          <a:p>
            <a:pPr marL="457200" lvl="0" indent="-292100" algn="l" rtl="0">
              <a:spcBef>
                <a:spcPts val="0"/>
              </a:spcBef>
              <a:spcAft>
                <a:spcPts val="0"/>
              </a:spcAft>
              <a:buSzPts val="1000"/>
              <a:buFont typeface="Afacad Flux"/>
              <a:buAutoNum type="arabicPeriod"/>
            </a:pPr>
            <a:r>
              <a:rPr lang="en">
                <a:latin typeface="Afacad Flux"/>
                <a:ea typeface="Afacad Flux"/>
                <a:cs typeface="Afacad Flux"/>
                <a:sym typeface="Afacad Flux"/>
              </a:rPr>
              <a:t>Where are the cheapest chargers?</a:t>
            </a:r>
            <a:endParaRPr>
              <a:latin typeface="Afacad Flux"/>
              <a:ea typeface="Afacad Flux"/>
              <a:cs typeface="Afacad Flux"/>
              <a:sym typeface="Afacad Flux"/>
            </a:endParaRPr>
          </a:p>
        </p:txBody>
      </p:sp>
      <p:sp>
        <p:nvSpPr>
          <p:cNvPr id="787" name="Google Shape;787;p66"/>
          <p:cNvSpPr txBox="1">
            <a:spLocks noGrp="1"/>
          </p:cNvSpPr>
          <p:nvPr>
            <p:ph type="body" idx="8"/>
          </p:nvPr>
        </p:nvSpPr>
        <p:spPr>
          <a:xfrm>
            <a:off x="6080700" y="1864336"/>
            <a:ext cx="2834700" cy="727500"/>
          </a:xfrm>
          <a:prstGeom prst="rect">
            <a:avLst/>
          </a:prstGeom>
        </p:spPr>
        <p:txBody>
          <a:bodyPr spcFirstLastPara="1" wrap="square" lIns="0" tIns="0" rIns="0" bIns="0" anchor="t" anchorCtr="0">
            <a:noAutofit/>
          </a:bodyPr>
          <a:lstStyle/>
          <a:p>
            <a:pPr marL="457200" lvl="0" indent="-292100" algn="l" rtl="0">
              <a:spcBef>
                <a:spcPts val="0"/>
              </a:spcBef>
              <a:spcAft>
                <a:spcPts val="0"/>
              </a:spcAft>
              <a:buSzPts val="1000"/>
              <a:buFont typeface="Afacad Flux"/>
              <a:buAutoNum type="arabicPeriod"/>
            </a:pPr>
            <a:r>
              <a:rPr lang="en">
                <a:latin typeface="Afacad Flux"/>
                <a:ea typeface="Afacad Flux"/>
                <a:cs typeface="Afacad Flux"/>
                <a:sym typeface="Afacad Flux"/>
              </a:rPr>
              <a:t>How does the charge type impact pricing?</a:t>
            </a:r>
            <a:endParaRPr>
              <a:latin typeface="Afacad Flux"/>
              <a:ea typeface="Afacad Flux"/>
              <a:cs typeface="Afacad Flux"/>
              <a:sym typeface="Afacad Flux"/>
            </a:endParaRPr>
          </a:p>
          <a:p>
            <a:pPr marL="457200" lvl="0" indent="-292100" algn="l" rtl="0">
              <a:spcBef>
                <a:spcPts val="0"/>
              </a:spcBef>
              <a:spcAft>
                <a:spcPts val="0"/>
              </a:spcAft>
              <a:buSzPts val="1000"/>
              <a:buFont typeface="Afacad Flux"/>
              <a:buAutoNum type="arabicPeriod"/>
            </a:pPr>
            <a:r>
              <a:rPr lang="en">
                <a:latin typeface="Afacad Flux"/>
                <a:ea typeface="Afacad Flux"/>
                <a:cs typeface="Afacad Flux"/>
                <a:sym typeface="Afacad Flux"/>
              </a:rPr>
              <a:t>Does the benefit of faster charging outweigh the additional costs involved?</a:t>
            </a:r>
            <a:endParaRPr>
              <a:latin typeface="Afacad Flux"/>
              <a:ea typeface="Afacad Flux"/>
              <a:cs typeface="Afacad Flux"/>
              <a:sym typeface="Afacad Flux"/>
            </a:endParaRPr>
          </a:p>
          <a:p>
            <a:pPr marL="0" lvl="0" indent="0" algn="l" rtl="0">
              <a:spcBef>
                <a:spcPts val="0"/>
              </a:spcBef>
              <a:spcAft>
                <a:spcPts val="0"/>
              </a:spcAft>
              <a:buNone/>
            </a:pPr>
            <a:endParaRPr>
              <a:latin typeface="Afacad Flux"/>
              <a:ea typeface="Afacad Flux"/>
              <a:cs typeface="Afacad Flux"/>
              <a:sym typeface="Afacad Flu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91"/>
        <p:cNvGrpSpPr/>
        <p:nvPr/>
      </p:nvGrpSpPr>
      <p:grpSpPr>
        <a:xfrm>
          <a:off x="0" y="0"/>
          <a:ext cx="0" cy="0"/>
          <a:chOff x="0" y="0"/>
          <a:chExt cx="0" cy="0"/>
        </a:xfrm>
      </p:grpSpPr>
      <p:sp>
        <p:nvSpPr>
          <p:cNvPr id="792" name="Google Shape;792;p67"/>
          <p:cNvSpPr txBox="1">
            <a:spLocks noGrp="1"/>
          </p:cNvSpPr>
          <p:nvPr>
            <p:ph type="title"/>
          </p:nvPr>
        </p:nvSpPr>
        <p:spPr>
          <a:xfrm>
            <a:off x="345600" y="340325"/>
            <a:ext cx="8664300" cy="374700"/>
          </a:xfrm>
          <a:prstGeom prst="rect">
            <a:avLst/>
          </a:prstGeom>
        </p:spPr>
        <p:txBody>
          <a:bodyPr spcFirstLastPara="1" wrap="square" lIns="91425" tIns="91425" rIns="0" bIns="0" anchor="t" anchorCtr="0">
            <a:noAutofit/>
          </a:bodyPr>
          <a:lstStyle/>
          <a:p>
            <a:pPr marL="0" lvl="0" indent="0" algn="l" rtl="0">
              <a:spcBef>
                <a:spcPts val="0"/>
              </a:spcBef>
              <a:spcAft>
                <a:spcPts val="0"/>
              </a:spcAft>
              <a:buNone/>
            </a:pPr>
            <a:r>
              <a:rPr lang="en">
                <a:solidFill>
                  <a:schemeClr val="lt1"/>
                </a:solidFill>
              </a:rPr>
              <a:t>2. Pricing Analysis</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793" name="Google Shape;793;p67"/>
          <p:cNvSpPr txBox="1">
            <a:spLocks noGrp="1"/>
          </p:cNvSpPr>
          <p:nvPr>
            <p:ph type="body" idx="3"/>
          </p:nvPr>
        </p:nvSpPr>
        <p:spPr>
          <a:xfrm>
            <a:off x="345600" y="903188"/>
            <a:ext cx="1984200" cy="26952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800" dirty="0">
                <a:solidFill>
                  <a:schemeClr val="lt1"/>
                </a:solidFill>
                <a:latin typeface="Afacad Flux"/>
                <a:ea typeface="Afacad Flux"/>
                <a:cs typeface="Afacad Flux"/>
                <a:sym typeface="Afacad Flux"/>
              </a:rPr>
              <a:t>Analysing average pricing across different cities and selected charge point types -</a:t>
            </a:r>
            <a:r>
              <a:rPr lang="en" sz="1800" b="1" dirty="0">
                <a:solidFill>
                  <a:schemeClr val="lt1"/>
                </a:solidFill>
                <a:latin typeface="Afacad Flux"/>
                <a:ea typeface="Afacad Flux"/>
                <a:cs typeface="Afacad Flux"/>
                <a:sym typeface="Afacad Flux"/>
              </a:rPr>
              <a:t> see dashboard to explore interactive options</a:t>
            </a:r>
            <a:endParaRPr sz="1800" dirty="0">
              <a:solidFill>
                <a:schemeClr val="lt1"/>
              </a:solidFill>
              <a:latin typeface="Afacad Flux"/>
              <a:ea typeface="Afacad Flux"/>
              <a:cs typeface="Afacad Flux"/>
              <a:sym typeface="Afacad Flux"/>
            </a:endParaRPr>
          </a:p>
        </p:txBody>
      </p:sp>
      <p:pic>
        <p:nvPicPr>
          <p:cNvPr id="794" name="Google Shape;794;p67"/>
          <p:cNvPicPr preferRelativeResize="0"/>
          <p:nvPr/>
        </p:nvPicPr>
        <p:blipFill>
          <a:blip r:embed="rId3">
            <a:alphaModFix/>
          </a:blip>
          <a:stretch>
            <a:fillRect/>
          </a:stretch>
        </p:blipFill>
        <p:spPr>
          <a:xfrm>
            <a:off x="2713401" y="834600"/>
            <a:ext cx="6202012" cy="2761500"/>
          </a:xfrm>
          <a:prstGeom prst="rect">
            <a:avLst/>
          </a:prstGeom>
          <a:noFill/>
          <a:ln>
            <a:noFill/>
          </a:ln>
        </p:spPr>
      </p:pic>
      <p:sp>
        <p:nvSpPr>
          <p:cNvPr id="795" name="Google Shape;795;p67"/>
          <p:cNvSpPr txBox="1">
            <a:spLocks noGrp="1"/>
          </p:cNvSpPr>
          <p:nvPr>
            <p:ph type="body" idx="3"/>
          </p:nvPr>
        </p:nvSpPr>
        <p:spPr>
          <a:xfrm>
            <a:off x="345600" y="3786550"/>
            <a:ext cx="8569800" cy="1125900"/>
          </a:xfrm>
          <a:prstGeom prst="rect">
            <a:avLst/>
          </a:prstGeom>
        </p:spPr>
        <p:txBody>
          <a:bodyPr spcFirstLastPara="1" wrap="square" lIns="0" tIns="0" rIns="91425" bIns="91425" anchor="t" anchorCtr="0">
            <a:noAutofit/>
          </a:bodyPr>
          <a:lstStyle/>
          <a:p>
            <a:pPr marL="0" lvl="0" indent="0" algn="l" rtl="0">
              <a:lnSpc>
                <a:spcPct val="115000"/>
              </a:lnSpc>
              <a:spcBef>
                <a:spcPts val="0"/>
              </a:spcBef>
              <a:spcAft>
                <a:spcPts val="0"/>
              </a:spcAft>
              <a:buClr>
                <a:schemeClr val="lt1"/>
              </a:buClr>
              <a:buSzPts val="1100"/>
              <a:buFont typeface="Arial"/>
              <a:buNone/>
            </a:pPr>
            <a:r>
              <a:rPr lang="en" sz="1100" b="1" dirty="0">
                <a:solidFill>
                  <a:srgbClr val="31333F"/>
                </a:solidFill>
                <a:latin typeface="Afacad Flux"/>
                <a:ea typeface="Afacad Flux"/>
                <a:cs typeface="Afacad Flux"/>
                <a:sym typeface="Afacad Flux"/>
              </a:rPr>
              <a:t>DC Charging </a:t>
            </a:r>
            <a:r>
              <a:rPr lang="en" sz="1100" dirty="0">
                <a:solidFill>
                  <a:srgbClr val="31333F"/>
                </a:solidFill>
                <a:latin typeface="Afacad Flux"/>
                <a:ea typeface="Afacad Flux"/>
                <a:cs typeface="Afacad Flux"/>
                <a:sym typeface="Afacad Flux"/>
              </a:rPr>
              <a:t>tends to be the </a:t>
            </a:r>
            <a:r>
              <a:rPr lang="en" sz="1100" b="1" dirty="0">
                <a:solidFill>
                  <a:srgbClr val="31333F"/>
                </a:solidFill>
                <a:latin typeface="Afacad Flux"/>
                <a:ea typeface="Afacad Flux"/>
                <a:cs typeface="Afacad Flux"/>
                <a:sym typeface="Afacad Flux"/>
              </a:rPr>
              <a:t>most expensive</a:t>
            </a:r>
            <a:r>
              <a:rPr lang="en" sz="1100" dirty="0">
                <a:solidFill>
                  <a:srgbClr val="31333F"/>
                </a:solidFill>
                <a:latin typeface="Afacad Flux"/>
                <a:ea typeface="Afacad Flux"/>
                <a:cs typeface="Afacad Flux"/>
                <a:sym typeface="Afacad Flux"/>
              </a:rPr>
              <a:t> given it is the </a:t>
            </a:r>
            <a:r>
              <a:rPr lang="en" sz="1100" b="1" dirty="0">
                <a:solidFill>
                  <a:srgbClr val="31333F"/>
                </a:solidFill>
                <a:latin typeface="Afacad Flux"/>
                <a:ea typeface="Afacad Flux"/>
                <a:cs typeface="Afacad Flux"/>
                <a:sym typeface="Afacad Flux"/>
              </a:rPr>
              <a:t>fastest</a:t>
            </a:r>
            <a:r>
              <a:rPr lang="en" sz="1100" dirty="0">
                <a:solidFill>
                  <a:srgbClr val="31333F"/>
                </a:solidFill>
                <a:latin typeface="Afacad Flux"/>
                <a:ea typeface="Afacad Flux"/>
                <a:cs typeface="Afacad Flux"/>
                <a:sym typeface="Afacad Flux"/>
              </a:rPr>
              <a:t> and so requires the </a:t>
            </a:r>
            <a:r>
              <a:rPr lang="en" sz="1100" b="1" dirty="0">
                <a:solidFill>
                  <a:srgbClr val="31333F"/>
                </a:solidFill>
                <a:latin typeface="Afacad Flux"/>
                <a:ea typeface="Afacad Flux"/>
                <a:cs typeface="Afacad Flux"/>
                <a:sym typeface="Afacad Flux"/>
              </a:rPr>
              <a:t>largest grid connection and most expensive cabling and connection equipment.</a:t>
            </a:r>
            <a:endParaRPr sz="1100" b="1" dirty="0">
              <a:solidFill>
                <a:srgbClr val="31333F"/>
              </a:solidFill>
              <a:latin typeface="Afacad Flux"/>
              <a:ea typeface="Afacad Flux"/>
              <a:cs typeface="Afacad Flux"/>
              <a:sym typeface="Afacad Flux"/>
            </a:endParaRPr>
          </a:p>
          <a:p>
            <a:pPr marL="0" lvl="0" indent="0" algn="l" rtl="0">
              <a:lnSpc>
                <a:spcPct val="115000"/>
              </a:lnSpc>
              <a:spcBef>
                <a:spcPts val="1200"/>
              </a:spcBef>
              <a:spcAft>
                <a:spcPts val="0"/>
              </a:spcAft>
              <a:buClr>
                <a:schemeClr val="lt1"/>
              </a:buClr>
              <a:buSzPts val="1100"/>
              <a:buFont typeface="Arial"/>
              <a:buNone/>
            </a:pPr>
            <a:r>
              <a:rPr lang="en" sz="1100" dirty="0">
                <a:solidFill>
                  <a:srgbClr val="31333F"/>
                </a:solidFill>
                <a:latin typeface="Afacad Flux"/>
                <a:ea typeface="Afacad Flux"/>
                <a:cs typeface="Afacad Flux"/>
                <a:sym typeface="Afacad Flux"/>
              </a:rPr>
              <a:t>We can see there is a slight variance between city costs. This is because major U.S. electricity markets, </a:t>
            </a:r>
            <a:r>
              <a:rPr lang="en" sz="1100" b="1" dirty="0">
                <a:solidFill>
                  <a:srgbClr val="31333F"/>
                </a:solidFill>
                <a:latin typeface="Afacad Flux"/>
                <a:ea typeface="Afacad Flux"/>
                <a:cs typeface="Afacad Flux"/>
                <a:sym typeface="Afacad Flux"/>
              </a:rPr>
              <a:t>use nodal pricing (Locational Marginal Pricing or LMP) </a:t>
            </a:r>
            <a:r>
              <a:rPr lang="en" sz="1100" dirty="0">
                <a:solidFill>
                  <a:srgbClr val="31333F"/>
                </a:solidFill>
                <a:latin typeface="Afacad Flux"/>
                <a:ea typeface="Afacad Flux"/>
                <a:cs typeface="Afacad Flux"/>
                <a:sym typeface="Afacad Flux"/>
              </a:rPr>
              <a:t>to set different prices at thousands of </a:t>
            </a:r>
            <a:r>
              <a:rPr lang="en" sz="1100" b="1" dirty="0">
                <a:solidFill>
                  <a:srgbClr val="31333F"/>
                </a:solidFill>
                <a:latin typeface="Afacad Flux"/>
                <a:ea typeface="Afacad Flux"/>
                <a:cs typeface="Afacad Flux"/>
                <a:sym typeface="Afacad Flux"/>
              </a:rPr>
              <a:t>grid "nodes" based on local supply, demand, and transmission congestion, reflecting real-time costs.</a:t>
            </a:r>
            <a:endParaRPr sz="1100" b="1" dirty="0">
              <a:solidFill>
                <a:srgbClr val="31333F"/>
              </a:solidFill>
              <a:latin typeface="Afacad Flux"/>
              <a:ea typeface="Afacad Flux"/>
              <a:cs typeface="Afacad Flux"/>
              <a:sym typeface="Afacad Flux"/>
            </a:endParaRPr>
          </a:p>
          <a:p>
            <a:pPr marL="0" lvl="0" indent="0" algn="l" rtl="0">
              <a:spcBef>
                <a:spcPts val="1200"/>
              </a:spcBef>
              <a:spcAft>
                <a:spcPts val="0"/>
              </a:spcAft>
              <a:buNone/>
            </a:pPr>
            <a:endParaRPr sz="1800" dirty="0">
              <a:solidFill>
                <a:schemeClr val="lt1"/>
              </a:solidFill>
              <a:latin typeface="Afacad Flux"/>
              <a:ea typeface="Afacad Flux"/>
              <a:cs typeface="Afacad Flux"/>
              <a:sym typeface="Afacad Flux"/>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99"/>
        <p:cNvGrpSpPr/>
        <p:nvPr/>
      </p:nvGrpSpPr>
      <p:grpSpPr>
        <a:xfrm>
          <a:off x="0" y="0"/>
          <a:ext cx="0" cy="0"/>
          <a:chOff x="0" y="0"/>
          <a:chExt cx="0" cy="0"/>
        </a:xfrm>
      </p:grpSpPr>
      <p:sp>
        <p:nvSpPr>
          <p:cNvPr id="800" name="Google Shape;800;p68"/>
          <p:cNvSpPr txBox="1">
            <a:spLocks noGrp="1"/>
          </p:cNvSpPr>
          <p:nvPr>
            <p:ph type="title"/>
          </p:nvPr>
        </p:nvSpPr>
        <p:spPr>
          <a:xfrm>
            <a:off x="345600" y="340325"/>
            <a:ext cx="8664300" cy="374700"/>
          </a:xfrm>
          <a:prstGeom prst="rect">
            <a:avLst/>
          </a:prstGeom>
        </p:spPr>
        <p:txBody>
          <a:bodyPr spcFirstLastPara="1" wrap="square" lIns="91425" tIns="91425" rIns="0" bIns="0" anchor="t" anchorCtr="0">
            <a:noAutofit/>
          </a:bodyPr>
          <a:lstStyle/>
          <a:p>
            <a:pPr marL="0" lvl="0" indent="0" algn="l" rtl="0">
              <a:spcBef>
                <a:spcPts val="0"/>
              </a:spcBef>
              <a:spcAft>
                <a:spcPts val="0"/>
              </a:spcAft>
              <a:buNone/>
            </a:pPr>
            <a:r>
              <a:rPr lang="en">
                <a:solidFill>
                  <a:schemeClr val="lt1"/>
                </a:solidFill>
              </a:rPr>
              <a:t>2. Pricing Analysis</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801" name="Google Shape;801;p68"/>
          <p:cNvSpPr txBox="1">
            <a:spLocks noGrp="1"/>
          </p:cNvSpPr>
          <p:nvPr>
            <p:ph type="body" idx="3"/>
          </p:nvPr>
        </p:nvSpPr>
        <p:spPr>
          <a:xfrm>
            <a:off x="345600" y="774736"/>
            <a:ext cx="8429700" cy="6246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900" dirty="0">
                <a:solidFill>
                  <a:schemeClr val="lt1"/>
                </a:solidFill>
                <a:latin typeface="Afacad Flux"/>
                <a:ea typeface="Afacad Flux"/>
                <a:cs typeface="Afacad Flux"/>
                <a:sym typeface="Afacad Flux"/>
              </a:rPr>
              <a:t>Analysing average pricing over the day for a selected city and selected charge point types -</a:t>
            </a:r>
            <a:r>
              <a:rPr lang="en" sz="1900" b="1" dirty="0">
                <a:solidFill>
                  <a:schemeClr val="lt1"/>
                </a:solidFill>
                <a:latin typeface="Afacad Flux"/>
                <a:ea typeface="Afacad Flux"/>
                <a:cs typeface="Afacad Flux"/>
                <a:sym typeface="Afacad Flux"/>
              </a:rPr>
              <a:t> see dashboard to explore interactive options</a:t>
            </a:r>
            <a:endParaRPr sz="1800" dirty="0">
              <a:solidFill>
                <a:schemeClr val="lt1"/>
              </a:solidFill>
              <a:latin typeface="Afacad Flux"/>
              <a:ea typeface="Afacad Flux"/>
              <a:cs typeface="Afacad Flux"/>
              <a:sym typeface="Afacad Flux"/>
            </a:endParaRPr>
          </a:p>
        </p:txBody>
      </p:sp>
      <p:pic>
        <p:nvPicPr>
          <p:cNvPr id="802" name="Google Shape;802;p68"/>
          <p:cNvPicPr preferRelativeResize="0"/>
          <p:nvPr/>
        </p:nvPicPr>
        <p:blipFill>
          <a:blip r:embed="rId3">
            <a:alphaModFix/>
          </a:blip>
          <a:stretch>
            <a:fillRect/>
          </a:stretch>
        </p:blipFill>
        <p:spPr>
          <a:xfrm>
            <a:off x="345600" y="1459048"/>
            <a:ext cx="8429549" cy="34305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69"/>
          <p:cNvPicPr preferRelativeResize="0"/>
          <p:nvPr/>
        </p:nvPicPr>
        <p:blipFill>
          <a:blip r:embed="rId3">
            <a:alphaModFix/>
          </a:blip>
          <a:stretch>
            <a:fillRect/>
          </a:stretch>
        </p:blipFill>
        <p:spPr>
          <a:xfrm>
            <a:off x="3909050" y="555825"/>
            <a:ext cx="4907625" cy="4127900"/>
          </a:xfrm>
          <a:prstGeom prst="rect">
            <a:avLst/>
          </a:prstGeom>
          <a:noFill/>
          <a:ln>
            <a:noFill/>
          </a:ln>
        </p:spPr>
      </p:pic>
      <p:sp>
        <p:nvSpPr>
          <p:cNvPr id="808" name="Google Shape;808;p69"/>
          <p:cNvSpPr txBox="1">
            <a:spLocks noGrp="1"/>
          </p:cNvSpPr>
          <p:nvPr>
            <p:ph type="title"/>
          </p:nvPr>
        </p:nvSpPr>
        <p:spPr>
          <a:xfrm>
            <a:off x="345600" y="340325"/>
            <a:ext cx="8664300" cy="374700"/>
          </a:xfrm>
          <a:prstGeom prst="rect">
            <a:avLst/>
          </a:prstGeom>
        </p:spPr>
        <p:txBody>
          <a:bodyPr spcFirstLastPara="1" wrap="square" lIns="91425" tIns="91425" rIns="0" bIns="0" anchor="t" anchorCtr="0">
            <a:noAutofit/>
          </a:bodyPr>
          <a:lstStyle/>
          <a:p>
            <a:pPr marL="0" lvl="0" indent="0" algn="l" rtl="0">
              <a:spcBef>
                <a:spcPts val="0"/>
              </a:spcBef>
              <a:spcAft>
                <a:spcPts val="0"/>
              </a:spcAft>
              <a:buNone/>
            </a:pPr>
            <a:r>
              <a:rPr lang="en">
                <a:solidFill>
                  <a:schemeClr val="lt1"/>
                </a:solidFill>
              </a:rPr>
              <a:t>2. Pricing Analysis</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809" name="Google Shape;809;p69"/>
          <p:cNvSpPr txBox="1">
            <a:spLocks noGrp="1"/>
          </p:cNvSpPr>
          <p:nvPr>
            <p:ph type="body" idx="3"/>
          </p:nvPr>
        </p:nvSpPr>
        <p:spPr>
          <a:xfrm>
            <a:off x="604300" y="1093300"/>
            <a:ext cx="2817300" cy="246175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900" dirty="0">
                <a:latin typeface="Afacad Flux"/>
                <a:ea typeface="Afacad Flux"/>
                <a:cs typeface="Afacad Flux"/>
                <a:sym typeface="Afacad Flux"/>
              </a:rPr>
              <a:t>Understanding the distribution of customer expenditrue across different charge point types in selected cities - </a:t>
            </a:r>
            <a:r>
              <a:rPr lang="en" sz="1900" b="1" dirty="0">
                <a:latin typeface="Afacad Flux"/>
                <a:ea typeface="Afacad Flux"/>
                <a:cs typeface="Afacad Flux"/>
                <a:sym typeface="Afacad Flux"/>
              </a:rPr>
              <a:t>see dashboard to explore interactive options</a:t>
            </a:r>
            <a:endParaRPr sz="1900" b="1" dirty="0">
              <a:latin typeface="Afacad Flux"/>
              <a:ea typeface="Afacad Flux"/>
              <a:cs typeface="Afacad Flux"/>
              <a:sym typeface="Afacad Flux"/>
            </a:endParaRPr>
          </a:p>
          <a:p>
            <a:pPr marL="0" lvl="0" indent="0" algn="l" rtl="0">
              <a:spcBef>
                <a:spcPts val="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0"/>
          <p:cNvSpPr txBox="1">
            <a:spLocks noGrp="1"/>
          </p:cNvSpPr>
          <p:nvPr>
            <p:ph type="title"/>
          </p:nvPr>
        </p:nvSpPr>
        <p:spPr>
          <a:xfrm>
            <a:off x="286800" y="239900"/>
            <a:ext cx="8664300" cy="374700"/>
          </a:xfrm>
          <a:prstGeom prst="rect">
            <a:avLst/>
          </a:prstGeom>
        </p:spPr>
        <p:txBody>
          <a:bodyPr spcFirstLastPara="1" wrap="square" lIns="91425" tIns="91425" rIns="0" bIns="0" anchor="t" anchorCtr="0">
            <a:noAutofit/>
          </a:bodyPr>
          <a:lstStyle/>
          <a:p>
            <a:pPr marL="0" lvl="0" indent="0" algn="l" rtl="0">
              <a:spcBef>
                <a:spcPts val="0"/>
              </a:spcBef>
              <a:spcAft>
                <a:spcPts val="0"/>
              </a:spcAft>
              <a:buNone/>
            </a:pPr>
            <a:r>
              <a:rPr lang="en" dirty="0">
                <a:solidFill>
                  <a:schemeClr val="lt1"/>
                </a:solidFill>
              </a:rPr>
              <a:t>2. Pricing Analysis</a:t>
            </a:r>
            <a:endParaRPr dirty="0">
              <a:solidFill>
                <a:schemeClr val="lt1"/>
              </a:solidFill>
            </a:endParaRPr>
          </a:p>
          <a:p>
            <a:pPr marL="0" lvl="0" indent="0" algn="l" rtl="0">
              <a:spcBef>
                <a:spcPts val="0"/>
              </a:spcBef>
              <a:spcAft>
                <a:spcPts val="0"/>
              </a:spcAft>
              <a:buNone/>
            </a:pPr>
            <a:endParaRPr dirty="0">
              <a:solidFill>
                <a:schemeClr val="lt1"/>
              </a:solidFill>
            </a:endParaRPr>
          </a:p>
        </p:txBody>
      </p:sp>
      <p:pic>
        <p:nvPicPr>
          <p:cNvPr id="815" name="Google Shape;815;p70"/>
          <p:cNvPicPr preferRelativeResize="0"/>
          <p:nvPr/>
        </p:nvPicPr>
        <p:blipFill>
          <a:blip r:embed="rId3">
            <a:alphaModFix/>
          </a:blip>
          <a:stretch>
            <a:fillRect/>
          </a:stretch>
        </p:blipFill>
        <p:spPr>
          <a:xfrm>
            <a:off x="199350" y="1524500"/>
            <a:ext cx="8839200" cy="3387819"/>
          </a:xfrm>
          <a:prstGeom prst="rect">
            <a:avLst/>
          </a:prstGeom>
          <a:noFill/>
          <a:ln>
            <a:noFill/>
          </a:ln>
        </p:spPr>
      </p:pic>
      <p:sp>
        <p:nvSpPr>
          <p:cNvPr id="816" name="Google Shape;816;p70"/>
          <p:cNvSpPr txBox="1">
            <a:spLocks noGrp="1"/>
          </p:cNvSpPr>
          <p:nvPr>
            <p:ph type="body" idx="3"/>
          </p:nvPr>
        </p:nvSpPr>
        <p:spPr>
          <a:xfrm>
            <a:off x="286800" y="757250"/>
            <a:ext cx="8839200" cy="6246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900" dirty="0">
                <a:solidFill>
                  <a:schemeClr val="lt1"/>
                </a:solidFill>
                <a:latin typeface="Afacad Flux"/>
                <a:ea typeface="Afacad Flux"/>
                <a:cs typeface="Afacad Flux"/>
                <a:sym typeface="Afacad Flux"/>
              </a:rPr>
              <a:t>Ranking specific charge points based on pricing in selected cities - </a:t>
            </a:r>
            <a:r>
              <a:rPr lang="en" sz="1900" b="1" dirty="0">
                <a:solidFill>
                  <a:schemeClr val="lt1"/>
                </a:solidFill>
                <a:latin typeface="Afacad Flux"/>
                <a:ea typeface="Afacad Flux"/>
                <a:cs typeface="Afacad Flux"/>
                <a:sym typeface="Afacad Flux"/>
              </a:rPr>
              <a:t>see dashboard to explore interactive options</a:t>
            </a:r>
            <a:endParaRPr sz="1800" dirty="0">
              <a:solidFill>
                <a:schemeClr val="lt1"/>
              </a:solidFill>
              <a:latin typeface="Afacad Flux"/>
              <a:ea typeface="Afacad Flux"/>
              <a:cs typeface="Afacad Flux"/>
              <a:sym typeface="Afacad Flu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cxnSp>
        <p:nvCxnSpPr>
          <p:cNvPr id="821" name="Google Shape;821;p71"/>
          <p:cNvCxnSpPr/>
          <p:nvPr/>
        </p:nvCxnSpPr>
        <p:spPr>
          <a:xfrm>
            <a:off x="228600" y="1774703"/>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822" name="Google Shape;822;p71"/>
          <p:cNvCxnSpPr/>
          <p:nvPr/>
        </p:nvCxnSpPr>
        <p:spPr>
          <a:xfrm>
            <a:off x="228600" y="2771834"/>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823" name="Google Shape;823;p71"/>
          <p:cNvCxnSpPr/>
          <p:nvPr/>
        </p:nvCxnSpPr>
        <p:spPr>
          <a:xfrm>
            <a:off x="228600" y="3768445"/>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824" name="Google Shape;824;p71"/>
          <p:cNvCxnSpPr/>
          <p:nvPr/>
        </p:nvCxnSpPr>
        <p:spPr>
          <a:xfrm>
            <a:off x="228600" y="4683720"/>
            <a:ext cx="8700000" cy="0"/>
          </a:xfrm>
          <a:prstGeom prst="straightConnector1">
            <a:avLst/>
          </a:prstGeom>
          <a:noFill/>
          <a:ln w="9525" cap="flat" cmpd="sng">
            <a:solidFill>
              <a:schemeClr val="dk1"/>
            </a:solidFill>
            <a:prstDash val="solid"/>
            <a:round/>
            <a:headEnd type="none" w="med" len="med"/>
            <a:tailEnd type="none" w="med" len="med"/>
          </a:ln>
        </p:spPr>
      </p:cxnSp>
      <p:sp>
        <p:nvSpPr>
          <p:cNvPr id="825" name="Google Shape;825;p71"/>
          <p:cNvSpPr txBox="1">
            <a:spLocks noGrp="1"/>
          </p:cNvSpPr>
          <p:nvPr>
            <p:ph type="title"/>
          </p:nvPr>
        </p:nvSpPr>
        <p:spPr>
          <a:xfrm>
            <a:off x="228600" y="457200"/>
            <a:ext cx="86868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None/>
            </a:pPr>
            <a:r>
              <a:rPr lang="en" b="1">
                <a:latin typeface="Afacad Flux"/>
                <a:ea typeface="Afacad Flux"/>
                <a:cs typeface="Afacad Flux"/>
                <a:sym typeface="Afacad Flux"/>
              </a:rPr>
              <a:t>3. Availability Analysis</a:t>
            </a:r>
            <a:endParaRPr b="1">
              <a:latin typeface="Afacad Flux"/>
              <a:ea typeface="Afacad Flux"/>
              <a:cs typeface="Afacad Flux"/>
              <a:sym typeface="Afacad Flux"/>
            </a:endParaRPr>
          </a:p>
        </p:txBody>
      </p:sp>
      <p:sp>
        <p:nvSpPr>
          <p:cNvPr id="827" name="Google Shape;827;p71"/>
          <p:cNvSpPr txBox="1">
            <a:spLocks noGrp="1"/>
          </p:cNvSpPr>
          <p:nvPr>
            <p:ph type="body" idx="1"/>
          </p:nvPr>
        </p:nvSpPr>
        <p:spPr>
          <a:xfrm>
            <a:off x="2423700" y="3866575"/>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None/>
            </a:pPr>
            <a:r>
              <a:rPr lang="en" sz="1400">
                <a:latin typeface="Afacad Flux"/>
                <a:ea typeface="Afacad Flux"/>
                <a:cs typeface="Afacad Flux"/>
                <a:sym typeface="Afacad Flux"/>
              </a:rPr>
              <a:t>Briefly explain each challenge and its possible impact on sales, earnings, and so on.</a:t>
            </a:r>
            <a:endParaRPr sz="1400">
              <a:latin typeface="Afacad Flux"/>
              <a:ea typeface="Afacad Flux"/>
              <a:cs typeface="Afacad Flux"/>
              <a:sym typeface="Afacad Flux"/>
            </a:endParaRPr>
          </a:p>
          <a:p>
            <a:pPr marL="0" lvl="0" indent="0" algn="l" rtl="0">
              <a:spcBef>
                <a:spcPts val="0"/>
              </a:spcBef>
              <a:spcAft>
                <a:spcPts val="0"/>
              </a:spcAft>
              <a:buClr>
                <a:schemeClr val="lt1"/>
              </a:buClr>
              <a:buSzPts val="1100"/>
              <a:buNone/>
            </a:pPr>
            <a:endParaRPr>
              <a:latin typeface="Afacad Flux"/>
              <a:ea typeface="Afacad Flux"/>
              <a:cs typeface="Afacad Flux"/>
              <a:sym typeface="Afacad Flux"/>
            </a:endParaRPr>
          </a:p>
          <a:p>
            <a:pPr marL="0" lvl="0" indent="0" algn="l" rtl="0">
              <a:spcBef>
                <a:spcPts val="0"/>
              </a:spcBef>
              <a:spcAft>
                <a:spcPts val="0"/>
              </a:spcAft>
              <a:buNone/>
            </a:pPr>
            <a:endParaRPr sz="1400">
              <a:latin typeface="Afacad Flux"/>
              <a:ea typeface="Afacad Flux"/>
              <a:cs typeface="Afacad Flux"/>
              <a:sym typeface="Afacad Flux"/>
            </a:endParaRPr>
          </a:p>
        </p:txBody>
      </p:sp>
      <p:sp>
        <p:nvSpPr>
          <p:cNvPr id="828" name="Google Shape;828;p71"/>
          <p:cNvSpPr txBox="1">
            <a:spLocks noGrp="1"/>
          </p:cNvSpPr>
          <p:nvPr>
            <p:ph type="subTitle" idx="3"/>
          </p:nvPr>
        </p:nvSpPr>
        <p:spPr>
          <a:xfrm>
            <a:off x="228600" y="3866586"/>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User Type</a:t>
            </a:r>
            <a:endParaRPr/>
          </a:p>
        </p:txBody>
      </p:sp>
      <p:sp>
        <p:nvSpPr>
          <p:cNvPr id="829" name="Google Shape;829;p71"/>
          <p:cNvSpPr txBox="1">
            <a:spLocks noGrp="1"/>
          </p:cNvSpPr>
          <p:nvPr>
            <p:ph type="body" idx="4"/>
          </p:nvPr>
        </p:nvSpPr>
        <p:spPr>
          <a:xfrm>
            <a:off x="2423700" y="2870775"/>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facad Flux"/>
                <a:ea typeface="Afacad Flux"/>
                <a:cs typeface="Afacad Flux"/>
                <a:sym typeface="Afacad Flux"/>
              </a:rPr>
              <a:t>Utilisation trends across different locations - nationwide and district level</a:t>
            </a:r>
            <a:endParaRPr sz="1400">
              <a:latin typeface="Afacad Flux"/>
              <a:ea typeface="Afacad Flux"/>
              <a:cs typeface="Afacad Flux"/>
              <a:sym typeface="Afacad Flux"/>
            </a:endParaRPr>
          </a:p>
          <a:p>
            <a:pPr marL="0" lvl="0" indent="0" algn="l" rtl="0">
              <a:spcBef>
                <a:spcPts val="0"/>
              </a:spcBef>
              <a:spcAft>
                <a:spcPts val="0"/>
              </a:spcAft>
              <a:buNone/>
            </a:pPr>
            <a:endParaRPr>
              <a:latin typeface="Afacad Flux"/>
              <a:ea typeface="Afacad Flux"/>
              <a:cs typeface="Afacad Flux"/>
              <a:sym typeface="Afacad Flux"/>
            </a:endParaRPr>
          </a:p>
        </p:txBody>
      </p:sp>
      <p:sp>
        <p:nvSpPr>
          <p:cNvPr id="830" name="Google Shape;830;p71"/>
          <p:cNvSpPr txBox="1">
            <a:spLocks noGrp="1"/>
          </p:cNvSpPr>
          <p:nvPr>
            <p:ph type="subTitle" idx="6"/>
          </p:nvPr>
        </p:nvSpPr>
        <p:spPr>
          <a:xfrm>
            <a:off x="228600" y="2870773"/>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Location</a:t>
            </a:r>
            <a:endParaRPr/>
          </a:p>
        </p:txBody>
      </p:sp>
      <p:sp>
        <p:nvSpPr>
          <p:cNvPr id="831" name="Google Shape;831;p71"/>
          <p:cNvSpPr txBox="1">
            <a:spLocks noGrp="1"/>
          </p:cNvSpPr>
          <p:nvPr>
            <p:ph type="body" idx="7"/>
          </p:nvPr>
        </p:nvSpPr>
        <p:spPr>
          <a:xfrm>
            <a:off x="2423700" y="1864324"/>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facad Flux"/>
                <a:ea typeface="Afacad Flux"/>
                <a:cs typeface="Afacad Flux"/>
                <a:sym typeface="Afacad Flux"/>
              </a:rPr>
              <a:t>Evaluate and identify trends and patterns between charging times and charger type</a:t>
            </a:r>
            <a:endParaRPr sz="1400">
              <a:latin typeface="Afacad Flux"/>
              <a:ea typeface="Afacad Flux"/>
              <a:cs typeface="Afacad Flux"/>
              <a:sym typeface="Afacad Flux"/>
            </a:endParaRPr>
          </a:p>
        </p:txBody>
      </p:sp>
      <p:sp>
        <p:nvSpPr>
          <p:cNvPr id="832" name="Google Shape;832;p71"/>
          <p:cNvSpPr txBox="1">
            <a:spLocks noGrp="1"/>
          </p:cNvSpPr>
          <p:nvPr>
            <p:ph type="subTitle" idx="9"/>
          </p:nvPr>
        </p:nvSpPr>
        <p:spPr>
          <a:xfrm>
            <a:off x="228600" y="1864336"/>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Charge Type</a:t>
            </a:r>
            <a:endParaRPr/>
          </a:p>
        </p:txBody>
      </p:sp>
      <p:sp>
        <p:nvSpPr>
          <p:cNvPr id="834" name="Google Shape;834;p71"/>
          <p:cNvSpPr txBox="1">
            <a:spLocks noGrp="1"/>
          </p:cNvSpPr>
          <p:nvPr>
            <p:ph type="body" idx="2"/>
          </p:nvPr>
        </p:nvSpPr>
        <p:spPr>
          <a:xfrm>
            <a:off x="5881800" y="3866586"/>
            <a:ext cx="3033600" cy="727500"/>
          </a:xfrm>
          <a:prstGeom prst="rect">
            <a:avLst/>
          </a:prstGeom>
        </p:spPr>
        <p:txBody>
          <a:bodyPr spcFirstLastPara="1" wrap="square" lIns="0" tIns="0" rIns="0" bIns="0" anchor="t" anchorCtr="0">
            <a:noAutofit/>
          </a:bodyPr>
          <a:lstStyle/>
          <a:p>
            <a:pPr marL="457200" lvl="0" indent="-298450" algn="l" rtl="0">
              <a:spcBef>
                <a:spcPts val="0"/>
              </a:spcBef>
              <a:spcAft>
                <a:spcPts val="0"/>
              </a:spcAft>
              <a:buSzPts val="1100"/>
              <a:buFont typeface="Afacad Flux"/>
              <a:buAutoNum type="arabicPeriod"/>
            </a:pPr>
            <a:r>
              <a:rPr lang="en" sz="1100" dirty="0">
                <a:latin typeface="Afacad Flux"/>
                <a:ea typeface="Afacad Flux"/>
                <a:cs typeface="Afacad Flux"/>
                <a:sym typeface="Afacad Flux"/>
              </a:rPr>
              <a:t>How does user type impact utlisation rates?</a:t>
            </a:r>
            <a:endParaRPr sz="1100" dirty="0">
              <a:latin typeface="Afacad Flux"/>
              <a:ea typeface="Afacad Flux"/>
              <a:cs typeface="Afacad Flux"/>
              <a:sym typeface="Afacad Flux"/>
            </a:endParaRPr>
          </a:p>
          <a:p>
            <a:pPr marL="457200" lvl="0" indent="-298450" algn="l" rtl="0">
              <a:spcBef>
                <a:spcPts val="0"/>
              </a:spcBef>
              <a:spcAft>
                <a:spcPts val="0"/>
              </a:spcAft>
              <a:buSzPts val="1100"/>
              <a:buFont typeface="Afacad Flux"/>
              <a:buAutoNum type="arabicPeriod"/>
            </a:pPr>
            <a:r>
              <a:rPr lang="en" sz="1100" dirty="0">
                <a:latin typeface="Afacad Flux"/>
                <a:ea typeface="Afacad Flux"/>
                <a:cs typeface="Afacad Flux"/>
                <a:sym typeface="Afacad Flux"/>
              </a:rPr>
              <a:t>Do user groups follow charge patterns with respect to charing types and times?</a:t>
            </a:r>
            <a:endParaRPr sz="1100" dirty="0">
              <a:latin typeface="Afacad Flux"/>
              <a:ea typeface="Afacad Flux"/>
              <a:cs typeface="Afacad Flux"/>
              <a:sym typeface="Afacad Flux"/>
            </a:endParaRPr>
          </a:p>
        </p:txBody>
      </p:sp>
      <p:sp>
        <p:nvSpPr>
          <p:cNvPr id="835" name="Google Shape;835;p71"/>
          <p:cNvSpPr txBox="1">
            <a:spLocks noGrp="1"/>
          </p:cNvSpPr>
          <p:nvPr>
            <p:ph type="body" idx="5"/>
          </p:nvPr>
        </p:nvSpPr>
        <p:spPr>
          <a:xfrm>
            <a:off x="5881800" y="2870773"/>
            <a:ext cx="3033600" cy="727500"/>
          </a:xfrm>
          <a:prstGeom prst="rect">
            <a:avLst/>
          </a:prstGeom>
        </p:spPr>
        <p:txBody>
          <a:bodyPr spcFirstLastPara="1" wrap="square" lIns="0" tIns="0" rIns="0" bIns="0" anchor="t" anchorCtr="0">
            <a:noAutofit/>
          </a:bodyPr>
          <a:lstStyle/>
          <a:p>
            <a:pPr marL="457200" lvl="0" indent="-298450" algn="l" rtl="0">
              <a:spcBef>
                <a:spcPts val="0"/>
              </a:spcBef>
              <a:spcAft>
                <a:spcPts val="0"/>
              </a:spcAft>
              <a:buSzPts val="1100"/>
              <a:buFont typeface="Afacad Flux"/>
              <a:buAutoNum type="arabicPeriod"/>
            </a:pPr>
            <a:r>
              <a:rPr lang="en" sz="1100" dirty="0">
                <a:latin typeface="Afacad Flux"/>
                <a:ea typeface="Afacad Flux"/>
                <a:cs typeface="Afacad Flux"/>
                <a:sym typeface="Afacad Flux"/>
              </a:rPr>
              <a:t>How does location impact utilisation rates?</a:t>
            </a:r>
            <a:endParaRPr sz="1100" dirty="0">
              <a:latin typeface="Afacad Flux"/>
              <a:ea typeface="Afacad Flux"/>
              <a:cs typeface="Afacad Flux"/>
              <a:sym typeface="Afacad Flux"/>
            </a:endParaRPr>
          </a:p>
          <a:p>
            <a:pPr marL="457200" lvl="0" indent="-298450" algn="l" rtl="0">
              <a:spcBef>
                <a:spcPts val="0"/>
              </a:spcBef>
              <a:spcAft>
                <a:spcPts val="0"/>
              </a:spcAft>
              <a:buSzPts val="1100"/>
              <a:buFont typeface="Afacad Flux"/>
              <a:buAutoNum type="arabicPeriod"/>
            </a:pPr>
            <a:r>
              <a:rPr lang="en" sz="1100" dirty="0">
                <a:latin typeface="Afacad Flux"/>
                <a:ea typeface="Afacad Flux"/>
                <a:cs typeface="Afacad Flux"/>
                <a:sym typeface="Afacad Flux"/>
              </a:rPr>
              <a:t>Does location impact user type utilisation?</a:t>
            </a:r>
            <a:endParaRPr sz="1100" dirty="0">
              <a:latin typeface="Afacad Flux"/>
              <a:ea typeface="Afacad Flux"/>
              <a:cs typeface="Afacad Flux"/>
              <a:sym typeface="Afacad Flux"/>
            </a:endParaRPr>
          </a:p>
        </p:txBody>
      </p:sp>
      <p:sp>
        <p:nvSpPr>
          <p:cNvPr id="836" name="Google Shape;836;p71"/>
          <p:cNvSpPr txBox="1">
            <a:spLocks noGrp="1"/>
          </p:cNvSpPr>
          <p:nvPr>
            <p:ph type="body" idx="8"/>
          </p:nvPr>
        </p:nvSpPr>
        <p:spPr>
          <a:xfrm>
            <a:off x="5881800" y="1864336"/>
            <a:ext cx="3033600" cy="727500"/>
          </a:xfrm>
          <a:prstGeom prst="rect">
            <a:avLst/>
          </a:prstGeom>
        </p:spPr>
        <p:txBody>
          <a:bodyPr spcFirstLastPara="1" wrap="square" lIns="0" tIns="0" rIns="0" bIns="0" anchor="t" anchorCtr="0">
            <a:noAutofit/>
          </a:bodyPr>
          <a:lstStyle/>
          <a:p>
            <a:pPr marL="457200" lvl="0" indent="-298450" algn="l" rtl="0">
              <a:spcBef>
                <a:spcPts val="0"/>
              </a:spcBef>
              <a:spcAft>
                <a:spcPts val="0"/>
              </a:spcAft>
              <a:buSzPts val="1100"/>
              <a:buFont typeface="Afacad Flux"/>
              <a:buAutoNum type="arabicPeriod"/>
            </a:pPr>
            <a:r>
              <a:rPr lang="en" sz="1100" dirty="0">
                <a:latin typeface="Afacad Flux"/>
                <a:ea typeface="Afacad Flux"/>
                <a:cs typeface="Afacad Flux"/>
                <a:sym typeface="Afacad Flux"/>
              </a:rPr>
              <a:t>How does the charge type impact utilisation rates?</a:t>
            </a:r>
            <a:endParaRPr sz="1100" dirty="0">
              <a:latin typeface="Afacad Flux"/>
              <a:ea typeface="Afacad Flux"/>
              <a:cs typeface="Afacad Flux"/>
              <a:sym typeface="Afacad Flux"/>
            </a:endParaRPr>
          </a:p>
          <a:p>
            <a:pPr marL="457200" lvl="0" indent="-298450" algn="l" rtl="0">
              <a:spcBef>
                <a:spcPts val="0"/>
              </a:spcBef>
              <a:spcAft>
                <a:spcPts val="0"/>
              </a:spcAft>
              <a:buSzPts val="1100"/>
              <a:buFont typeface="Afacad Flux"/>
              <a:buAutoNum type="arabicPeriod"/>
            </a:pPr>
            <a:r>
              <a:rPr lang="en" sz="1100" dirty="0">
                <a:latin typeface="Afacad Flux"/>
                <a:ea typeface="Afacad Flux"/>
                <a:cs typeface="Afacad Flux"/>
                <a:sym typeface="Afacad Flux"/>
              </a:rPr>
              <a:t>Are different charge types used more often at certain times of day or throughout the week?</a:t>
            </a:r>
            <a:endParaRPr sz="1100" dirty="0">
              <a:latin typeface="Afacad Flux"/>
              <a:ea typeface="Afacad Flux"/>
              <a:cs typeface="Afacad Flux"/>
              <a:sym typeface="Afacad Flux"/>
            </a:endParaRPr>
          </a:p>
          <a:p>
            <a:pPr marL="0" lvl="0" indent="0" algn="l" rtl="0">
              <a:spcBef>
                <a:spcPts val="0"/>
              </a:spcBef>
              <a:spcAft>
                <a:spcPts val="0"/>
              </a:spcAft>
              <a:buNone/>
            </a:pPr>
            <a:endParaRPr dirty="0">
              <a:latin typeface="Afacad Flux"/>
              <a:ea typeface="Afacad Flux"/>
              <a:cs typeface="Afacad Flux"/>
              <a:sym typeface="Afacad Flux"/>
            </a:endParaRPr>
          </a:p>
          <a:p>
            <a:pPr marL="0" lvl="0" indent="0" algn="l" rtl="0">
              <a:spcBef>
                <a:spcPts val="0"/>
              </a:spcBef>
              <a:spcAft>
                <a:spcPts val="0"/>
              </a:spcAft>
              <a:buNone/>
            </a:pPr>
            <a:endParaRPr dirty="0">
              <a:latin typeface="Afacad Flux"/>
              <a:ea typeface="Afacad Flux"/>
              <a:cs typeface="Afacad Flux"/>
              <a:sym typeface="Afacad Flu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9FFE9"/>
        </a:solidFill>
        <a:effectLst/>
      </p:bgPr>
    </p:bg>
    <p:spTree>
      <p:nvGrpSpPr>
        <p:cNvPr id="1" name="Shape 849"/>
        <p:cNvGrpSpPr/>
        <p:nvPr/>
      </p:nvGrpSpPr>
      <p:grpSpPr>
        <a:xfrm>
          <a:off x="0" y="0"/>
          <a:ext cx="0" cy="0"/>
          <a:chOff x="0" y="0"/>
          <a:chExt cx="0" cy="0"/>
        </a:xfrm>
      </p:grpSpPr>
      <p:sp>
        <p:nvSpPr>
          <p:cNvPr id="850" name="Google Shape;850;p73"/>
          <p:cNvSpPr txBox="1">
            <a:spLocks noGrp="1"/>
          </p:cNvSpPr>
          <p:nvPr>
            <p:ph type="title"/>
          </p:nvPr>
        </p:nvSpPr>
        <p:spPr>
          <a:xfrm>
            <a:off x="311700" y="176325"/>
            <a:ext cx="8520600" cy="6120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sz="3100" b="1" dirty="0">
                <a:latin typeface="Afacad Flux SemiBold" panose="020B0604020202020204" charset="0"/>
                <a:ea typeface="Afacad Flux"/>
                <a:cs typeface="Afacad Flux SemiBold" panose="020B0604020202020204" charset="0"/>
                <a:sym typeface="Afacad Flux"/>
              </a:rPr>
              <a:t>3. Availability Analysis</a:t>
            </a:r>
            <a:endParaRPr sz="3100" b="1" dirty="0">
              <a:latin typeface="Afacad Flux SemiBold" panose="020B0604020202020204" charset="0"/>
              <a:ea typeface="Afacad Flux"/>
              <a:cs typeface="Afacad Flux SemiBold" panose="020B0604020202020204" charset="0"/>
              <a:sym typeface="Afacad Flux"/>
            </a:endParaRPr>
          </a:p>
          <a:p>
            <a:pPr marL="0" lvl="0" indent="0" algn="l" rtl="0">
              <a:lnSpc>
                <a:spcPct val="115000"/>
              </a:lnSpc>
              <a:spcBef>
                <a:spcPts val="0"/>
              </a:spcBef>
              <a:spcAft>
                <a:spcPts val="0"/>
              </a:spcAft>
              <a:buNone/>
            </a:pPr>
            <a:endParaRPr sz="1533" b="1" dirty="0">
              <a:latin typeface="Times New Roman"/>
              <a:ea typeface="Times New Roman"/>
              <a:cs typeface="Times New Roman"/>
              <a:sym typeface="Times New Roman"/>
            </a:endParaRPr>
          </a:p>
          <a:p>
            <a:pPr marL="0" lvl="0" indent="0" algn="l" rtl="0">
              <a:spcBef>
                <a:spcPts val="0"/>
              </a:spcBef>
              <a:spcAft>
                <a:spcPts val="0"/>
              </a:spcAft>
              <a:buNone/>
            </a:pPr>
            <a:r>
              <a:rPr lang="en" sz="1800" dirty="0">
                <a:solidFill>
                  <a:schemeClr val="dk2"/>
                </a:solidFill>
              </a:rPr>
              <a:t>	</a:t>
            </a:r>
            <a:endParaRPr dirty="0"/>
          </a:p>
        </p:txBody>
      </p:sp>
      <p:sp>
        <p:nvSpPr>
          <p:cNvPr id="851" name="Google Shape;851;p73"/>
          <p:cNvSpPr txBox="1">
            <a:spLocks noGrp="1"/>
          </p:cNvSpPr>
          <p:nvPr>
            <p:ph type="body" idx="1"/>
          </p:nvPr>
        </p:nvSpPr>
        <p:spPr>
          <a:xfrm>
            <a:off x="357724" y="788325"/>
            <a:ext cx="8278135" cy="1187956"/>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1600" b="1" dirty="0">
                <a:solidFill>
                  <a:schemeClr val="dk1"/>
                </a:solidFill>
                <a:latin typeface="Afacad Flux"/>
                <a:ea typeface="Afacad Flux"/>
                <a:cs typeface="Afacad Flux"/>
                <a:sym typeface="Afacad Flux"/>
              </a:rPr>
              <a:t>Charger-type comparisons by number of sessions per days of the week:</a:t>
            </a:r>
          </a:p>
          <a:p>
            <a:pPr marL="0" lvl="0" indent="0" algn="l" rtl="0">
              <a:spcBef>
                <a:spcPts val="0"/>
              </a:spcBef>
              <a:spcAft>
                <a:spcPts val="0"/>
              </a:spcAft>
              <a:buNone/>
            </a:pPr>
            <a:endParaRPr sz="1600" b="1" dirty="0">
              <a:solidFill>
                <a:schemeClr val="dk1"/>
              </a:solidFill>
              <a:latin typeface="Afacad Flux"/>
              <a:ea typeface="Afacad Flux"/>
              <a:cs typeface="Afacad Flux"/>
              <a:sym typeface="Afacad Flux"/>
            </a:endParaRPr>
          </a:p>
          <a:p>
            <a:pPr marL="457200" lvl="0" indent="-284480" algn="l" rtl="0">
              <a:spcBef>
                <a:spcPts val="0"/>
              </a:spcBef>
              <a:spcAft>
                <a:spcPts val="0"/>
              </a:spcAft>
              <a:buClr>
                <a:schemeClr val="dk1"/>
              </a:buClr>
              <a:buSzPct val="100000"/>
              <a:buFont typeface="Afacad Flux"/>
              <a:buChar char="-"/>
            </a:pPr>
            <a:r>
              <a:rPr lang="en" sz="1600" dirty="0">
                <a:solidFill>
                  <a:schemeClr val="dk1"/>
                </a:solidFill>
                <a:latin typeface="Afacad Flux"/>
                <a:ea typeface="Afacad Flux"/>
                <a:cs typeface="Afacad Flux"/>
                <a:sym typeface="Afacad Flux"/>
              </a:rPr>
              <a:t>Thursday is the least active day .</a:t>
            </a:r>
            <a:endParaRPr sz="1600" dirty="0">
              <a:solidFill>
                <a:schemeClr val="dk1"/>
              </a:solidFill>
              <a:latin typeface="Afacad Flux"/>
              <a:ea typeface="Afacad Flux"/>
              <a:cs typeface="Afacad Flux"/>
              <a:sym typeface="Afacad Flux"/>
            </a:endParaRPr>
          </a:p>
          <a:p>
            <a:pPr marL="457200" lvl="0" indent="-284480" algn="l" rtl="0">
              <a:spcBef>
                <a:spcPts val="0"/>
              </a:spcBef>
              <a:spcAft>
                <a:spcPts val="0"/>
              </a:spcAft>
              <a:buClr>
                <a:schemeClr val="dk1"/>
              </a:buClr>
              <a:buSzPct val="100000"/>
              <a:buFont typeface="Afacad Flux"/>
              <a:buChar char="-"/>
            </a:pPr>
            <a:r>
              <a:rPr lang="en" sz="1600" dirty="0">
                <a:solidFill>
                  <a:schemeClr val="dk1"/>
                </a:solidFill>
                <a:latin typeface="Afacad Flux"/>
                <a:ea typeface="Afacad Flux"/>
                <a:cs typeface="Afacad Flux"/>
                <a:sym typeface="Afacad Flux"/>
              </a:rPr>
              <a:t>All stations record &lt; 60 sessions for each charger on Thursday</a:t>
            </a:r>
            <a:endParaRPr sz="1600" dirty="0">
              <a:solidFill>
                <a:schemeClr val="dk1"/>
              </a:solidFill>
              <a:latin typeface="Afacad Flux"/>
              <a:ea typeface="Afacad Flux"/>
              <a:cs typeface="Afacad Flux"/>
              <a:sym typeface="Afacad Flux"/>
            </a:endParaRPr>
          </a:p>
          <a:p>
            <a:pPr marL="457200" lvl="0" indent="-284480" algn="l" rtl="0">
              <a:spcBef>
                <a:spcPts val="0"/>
              </a:spcBef>
              <a:spcAft>
                <a:spcPts val="0"/>
              </a:spcAft>
              <a:buClr>
                <a:schemeClr val="dk1"/>
              </a:buClr>
              <a:buSzPct val="100000"/>
              <a:buFont typeface="Afacad Flux"/>
              <a:buChar char="-"/>
            </a:pPr>
            <a:r>
              <a:rPr lang="en" sz="1600" dirty="0">
                <a:solidFill>
                  <a:schemeClr val="dk1"/>
                </a:solidFill>
                <a:latin typeface="Afacad Flux"/>
                <a:ea typeface="Afacad Flux"/>
                <a:cs typeface="Afacad Flux"/>
                <a:sym typeface="Afacad Flux"/>
              </a:rPr>
              <a:t>The only day that DC Fast charger tops with 56 sessions as shown on interactive dashboard</a:t>
            </a:r>
            <a:endParaRPr sz="1600" dirty="0">
              <a:solidFill>
                <a:schemeClr val="dk1"/>
              </a:solidFill>
              <a:latin typeface="Afacad Flux"/>
              <a:ea typeface="Afacad Flux"/>
              <a:cs typeface="Afacad Flux"/>
              <a:sym typeface="Afacad Flux"/>
            </a:endParaRPr>
          </a:p>
        </p:txBody>
      </p:sp>
      <p:pic>
        <p:nvPicPr>
          <p:cNvPr id="852" name="Google Shape;852;p73"/>
          <p:cNvPicPr preferRelativeResize="0"/>
          <p:nvPr/>
        </p:nvPicPr>
        <p:blipFill>
          <a:blip r:embed="rId3">
            <a:alphaModFix/>
          </a:blip>
          <a:stretch>
            <a:fillRect/>
          </a:stretch>
        </p:blipFill>
        <p:spPr>
          <a:xfrm>
            <a:off x="311700" y="2054942"/>
            <a:ext cx="8370184" cy="27546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9FFE9"/>
        </a:solidFill>
        <a:effectLst/>
      </p:bgPr>
    </p:bg>
    <p:spTree>
      <p:nvGrpSpPr>
        <p:cNvPr id="1" name="Shape 857"/>
        <p:cNvGrpSpPr/>
        <p:nvPr/>
      </p:nvGrpSpPr>
      <p:grpSpPr>
        <a:xfrm>
          <a:off x="0" y="0"/>
          <a:ext cx="0" cy="0"/>
          <a:chOff x="0" y="0"/>
          <a:chExt cx="0" cy="0"/>
        </a:xfrm>
      </p:grpSpPr>
      <p:sp>
        <p:nvSpPr>
          <p:cNvPr id="858" name="Google Shape;858;p74"/>
          <p:cNvSpPr txBox="1">
            <a:spLocks noGrp="1"/>
          </p:cNvSpPr>
          <p:nvPr>
            <p:ph type="title"/>
          </p:nvPr>
        </p:nvSpPr>
        <p:spPr>
          <a:xfrm>
            <a:off x="552750" y="76258"/>
            <a:ext cx="8038500" cy="612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latin typeface="Afacad Flux SemiBold" panose="020B0604020202020204" charset="0"/>
                <a:ea typeface="Afacad Flux"/>
                <a:cs typeface="Afacad Flux SemiBold" panose="020B0604020202020204" charset="0"/>
                <a:sym typeface="Afacad Flux"/>
              </a:rPr>
              <a:t>3. Availability Analysis</a:t>
            </a:r>
            <a:endParaRPr dirty="0">
              <a:latin typeface="Afacad Flux SemiBold" panose="020B0604020202020204" charset="0"/>
              <a:cs typeface="Afacad Flux SemiBold" panose="020B0604020202020204" charset="0"/>
            </a:endParaRPr>
          </a:p>
        </p:txBody>
      </p:sp>
      <p:sp>
        <p:nvSpPr>
          <p:cNvPr id="859" name="Google Shape;859;p74"/>
          <p:cNvSpPr txBox="1">
            <a:spLocks noGrp="1"/>
          </p:cNvSpPr>
          <p:nvPr>
            <p:ph type="body" idx="1"/>
          </p:nvPr>
        </p:nvSpPr>
        <p:spPr>
          <a:xfrm>
            <a:off x="465720" y="688258"/>
            <a:ext cx="8512755" cy="1573161"/>
          </a:xfrm>
          <a:prstGeom prst="rect">
            <a:avLst/>
          </a:prstGeom>
        </p:spPr>
        <p:txBody>
          <a:bodyPr spcFirstLastPara="1" wrap="square" lIns="91425" tIns="91425" rIns="91425" bIns="91425" anchor="t" anchorCtr="0">
            <a:normAutofit fontScale="47500" lnSpcReduction="20000"/>
          </a:bodyPr>
          <a:lstStyle/>
          <a:p>
            <a:pPr marL="228600" lvl="0" indent="-228600" algn="l" rtl="0">
              <a:lnSpc>
                <a:spcPct val="100000"/>
              </a:lnSpc>
              <a:spcBef>
                <a:spcPts val="0"/>
              </a:spcBef>
              <a:spcAft>
                <a:spcPts val="0"/>
              </a:spcAft>
              <a:buNone/>
            </a:pPr>
            <a:r>
              <a:rPr lang="en" sz="2050" b="1" dirty="0">
                <a:solidFill>
                  <a:schemeClr val="dk1"/>
                </a:solidFill>
                <a:latin typeface="Afacad Flux"/>
                <a:ea typeface="Afacad Flux"/>
                <a:cs typeface="Afacad Flux"/>
                <a:sym typeface="Afacad Flux"/>
              </a:rPr>
              <a:t>Peak hours: </a:t>
            </a:r>
            <a:r>
              <a:rPr lang="en" sz="2050" dirty="0">
                <a:solidFill>
                  <a:schemeClr val="dk1"/>
                </a:solidFill>
                <a:latin typeface="Afacad Flux"/>
                <a:ea typeface="Afacad Flux"/>
                <a:cs typeface="Afacad Flux"/>
                <a:sym typeface="Afacad Flux"/>
              </a:rPr>
              <a:t>Understanding  demand is crucial</a:t>
            </a:r>
            <a:endParaRPr sz="2050" dirty="0">
              <a:solidFill>
                <a:schemeClr val="dk1"/>
              </a:solidFill>
              <a:latin typeface="Afacad Flux"/>
              <a:ea typeface="Afacad Flux"/>
              <a:cs typeface="Afacad Flux"/>
              <a:sym typeface="Afacad Flux"/>
            </a:endParaRPr>
          </a:p>
          <a:p>
            <a:pPr marL="228600" lvl="0" indent="-228600" algn="l" rtl="0">
              <a:lnSpc>
                <a:spcPct val="100000"/>
              </a:lnSpc>
              <a:spcBef>
                <a:spcPts val="0"/>
              </a:spcBef>
              <a:spcAft>
                <a:spcPts val="0"/>
              </a:spcAft>
              <a:buNone/>
            </a:pPr>
            <a:endParaRPr sz="2050" dirty="0">
              <a:solidFill>
                <a:schemeClr val="dk1"/>
              </a:solidFill>
              <a:latin typeface="Afacad Flux"/>
              <a:ea typeface="Afacad Flux"/>
              <a:cs typeface="Afacad Flux"/>
              <a:sym typeface="Afacad Flux"/>
            </a:endParaRPr>
          </a:p>
          <a:p>
            <a:pPr marL="228600" lvl="0" indent="-228600" algn="l" rtl="0">
              <a:lnSpc>
                <a:spcPct val="100000"/>
              </a:lnSpc>
              <a:spcBef>
                <a:spcPts val="0"/>
              </a:spcBef>
              <a:spcAft>
                <a:spcPts val="0"/>
              </a:spcAft>
              <a:buNone/>
            </a:pPr>
            <a:r>
              <a:rPr lang="en" sz="2150" dirty="0">
                <a:solidFill>
                  <a:schemeClr val="dk1"/>
                </a:solidFill>
                <a:latin typeface="Afacad Flux"/>
                <a:ea typeface="Afacad Flux"/>
                <a:cs typeface="Afacad Flux"/>
                <a:sym typeface="Afacad Flux"/>
              </a:rPr>
              <a:t>Visualizing </a:t>
            </a:r>
            <a:r>
              <a:rPr lang="en" sz="2150" b="1" dirty="0">
                <a:solidFill>
                  <a:schemeClr val="dk1"/>
                </a:solidFill>
                <a:latin typeface="Afacad Flux"/>
                <a:ea typeface="Afacad Flux"/>
                <a:cs typeface="Afacad Flux"/>
                <a:sym typeface="Afacad Flux"/>
              </a:rPr>
              <a:t>trends over time, showing</a:t>
            </a:r>
            <a:r>
              <a:rPr lang="en" sz="2150" dirty="0">
                <a:solidFill>
                  <a:schemeClr val="dk1"/>
                </a:solidFill>
                <a:latin typeface="Afacad Flux"/>
                <a:ea typeface="Afacad Flux"/>
                <a:cs typeface="Afacad Flux"/>
                <a:sym typeface="Afacad Flux"/>
              </a:rPr>
              <a:t> how </a:t>
            </a:r>
            <a:r>
              <a:rPr lang="en" sz="2150" b="1" dirty="0">
                <a:solidFill>
                  <a:schemeClr val="dk1"/>
                </a:solidFill>
                <a:latin typeface="Afacad Flux"/>
                <a:ea typeface="Afacad Flux"/>
                <a:cs typeface="Afacad Flux"/>
                <a:sym typeface="Afacad Flux"/>
              </a:rPr>
              <a:t>demand fluctuates hourly, daily, or monthly</a:t>
            </a:r>
            <a:r>
              <a:rPr lang="en" sz="2150" dirty="0">
                <a:solidFill>
                  <a:schemeClr val="dk1"/>
                </a:solidFill>
                <a:latin typeface="Afacad Flux"/>
                <a:ea typeface="Afacad Flux"/>
                <a:cs typeface="Afacad Flux"/>
                <a:sym typeface="Afacad Flux"/>
              </a:rPr>
              <a:t>.</a:t>
            </a:r>
          </a:p>
          <a:p>
            <a:pPr marL="228600" lvl="0" indent="-228600" algn="l" rtl="0">
              <a:lnSpc>
                <a:spcPct val="100000"/>
              </a:lnSpc>
              <a:spcBef>
                <a:spcPts val="0"/>
              </a:spcBef>
              <a:spcAft>
                <a:spcPts val="0"/>
              </a:spcAft>
              <a:buNone/>
            </a:pPr>
            <a:endParaRPr sz="2150" dirty="0">
              <a:solidFill>
                <a:schemeClr val="dk1"/>
              </a:solidFill>
              <a:latin typeface="Afacad Flux"/>
              <a:ea typeface="Afacad Flux"/>
              <a:cs typeface="Afacad Flux"/>
              <a:sym typeface="Afacad Flux"/>
            </a:endParaRPr>
          </a:p>
          <a:p>
            <a:pPr marL="457200" lvl="0" indent="-303688" algn="l" rtl="0">
              <a:lnSpc>
                <a:spcPct val="100000"/>
              </a:lnSpc>
              <a:spcBef>
                <a:spcPts val="0"/>
              </a:spcBef>
              <a:spcAft>
                <a:spcPts val="0"/>
              </a:spcAft>
              <a:buClr>
                <a:schemeClr val="dk1"/>
              </a:buClr>
              <a:buSzPct val="100000"/>
              <a:buFont typeface="Afacad Flux"/>
              <a:buChar char="-"/>
            </a:pPr>
            <a:r>
              <a:rPr lang="en" sz="2150" dirty="0">
                <a:solidFill>
                  <a:schemeClr val="dk1"/>
                </a:solidFill>
                <a:latin typeface="Afacad Flux"/>
                <a:ea typeface="Afacad Flux"/>
                <a:cs typeface="Afacad Flux"/>
                <a:sym typeface="Afacad Flux"/>
              </a:rPr>
              <a:t>New york has both the highest and lowest peak.</a:t>
            </a:r>
            <a:endParaRPr sz="2150" dirty="0">
              <a:solidFill>
                <a:schemeClr val="dk1"/>
              </a:solidFill>
              <a:latin typeface="Afacad Flux"/>
              <a:ea typeface="Afacad Flux"/>
              <a:cs typeface="Afacad Flux"/>
              <a:sym typeface="Afacad Flux"/>
            </a:endParaRPr>
          </a:p>
          <a:p>
            <a:pPr marL="457200" lvl="0" indent="-303688" algn="l" rtl="0">
              <a:lnSpc>
                <a:spcPct val="100000"/>
              </a:lnSpc>
              <a:spcBef>
                <a:spcPts val="0"/>
              </a:spcBef>
              <a:spcAft>
                <a:spcPts val="0"/>
              </a:spcAft>
              <a:buClr>
                <a:schemeClr val="dk1"/>
              </a:buClr>
              <a:buSzPct val="100000"/>
              <a:buFont typeface="Afacad Flux"/>
              <a:buChar char="-"/>
            </a:pPr>
            <a:r>
              <a:rPr lang="en" sz="2150" dirty="0">
                <a:solidFill>
                  <a:schemeClr val="dk1"/>
                </a:solidFill>
                <a:latin typeface="Afacad Flux"/>
                <a:ea typeface="Afacad Flux"/>
                <a:cs typeface="Afacad Flux"/>
                <a:sym typeface="Afacad Flux"/>
              </a:rPr>
              <a:t>Highest  demand at at 0600 hrs.</a:t>
            </a:r>
            <a:endParaRPr sz="2150" dirty="0">
              <a:solidFill>
                <a:schemeClr val="dk1"/>
              </a:solidFill>
              <a:latin typeface="Afacad Flux"/>
              <a:ea typeface="Afacad Flux"/>
              <a:cs typeface="Afacad Flux"/>
              <a:sym typeface="Afacad Flux"/>
            </a:endParaRPr>
          </a:p>
          <a:p>
            <a:pPr marL="457200" lvl="0" indent="-303688" algn="l" rtl="0">
              <a:lnSpc>
                <a:spcPct val="100000"/>
              </a:lnSpc>
              <a:spcBef>
                <a:spcPts val="0"/>
              </a:spcBef>
              <a:spcAft>
                <a:spcPts val="0"/>
              </a:spcAft>
              <a:buClr>
                <a:schemeClr val="dk1"/>
              </a:buClr>
              <a:buSzPct val="100000"/>
              <a:buFont typeface="Afacad Flux"/>
              <a:buChar char="-"/>
            </a:pPr>
            <a:r>
              <a:rPr lang="en" sz="2150" dirty="0">
                <a:solidFill>
                  <a:schemeClr val="dk1"/>
                </a:solidFill>
                <a:latin typeface="Afacad Flux"/>
                <a:ea typeface="Afacad Flux"/>
                <a:cs typeface="Afacad Flux"/>
                <a:sym typeface="Afacad Flux"/>
              </a:rPr>
              <a:t>Lowest demand at at 1400 hrs (as shown in the interactive dashboard.)</a:t>
            </a:r>
            <a:endParaRPr sz="2150" dirty="0">
              <a:solidFill>
                <a:schemeClr val="dk1"/>
              </a:solidFill>
              <a:latin typeface="Afacad Flux"/>
              <a:ea typeface="Afacad Flux"/>
              <a:cs typeface="Afacad Flux"/>
              <a:sym typeface="Afacad Flux"/>
            </a:endParaRPr>
          </a:p>
          <a:p>
            <a:pPr marL="0" lvl="0" indent="0" algn="l" rtl="0">
              <a:lnSpc>
                <a:spcPct val="100000"/>
              </a:lnSpc>
              <a:spcBef>
                <a:spcPts val="0"/>
              </a:spcBef>
              <a:spcAft>
                <a:spcPts val="0"/>
              </a:spcAft>
              <a:buNone/>
            </a:pPr>
            <a:endParaRPr sz="1850" b="1" dirty="0">
              <a:solidFill>
                <a:schemeClr val="dk1"/>
              </a:solidFill>
              <a:latin typeface="Afacad Flux"/>
              <a:ea typeface="Afacad Flux"/>
              <a:cs typeface="Afacad Flux"/>
              <a:sym typeface="Afacad Flux"/>
            </a:endParaRPr>
          </a:p>
          <a:p>
            <a:pPr marL="0" lvl="0" indent="0" algn="l" rtl="0">
              <a:lnSpc>
                <a:spcPct val="100000"/>
              </a:lnSpc>
              <a:spcBef>
                <a:spcPts val="0"/>
              </a:spcBef>
              <a:spcAft>
                <a:spcPts val="0"/>
              </a:spcAft>
              <a:buNone/>
            </a:pPr>
            <a:endParaRPr sz="1850" dirty="0">
              <a:solidFill>
                <a:schemeClr val="dk1"/>
              </a:solidFill>
              <a:latin typeface="Afacad Flux"/>
              <a:ea typeface="Afacad Flux"/>
              <a:cs typeface="Afacad Flux"/>
              <a:sym typeface="Afacad Flux"/>
            </a:endParaRPr>
          </a:p>
          <a:p>
            <a:pPr marL="0" lvl="0" indent="0" algn="l" rtl="0">
              <a:lnSpc>
                <a:spcPct val="100000"/>
              </a:lnSpc>
              <a:spcBef>
                <a:spcPts val="0"/>
              </a:spcBef>
              <a:spcAft>
                <a:spcPts val="1200"/>
              </a:spcAft>
              <a:buNone/>
            </a:pPr>
            <a:r>
              <a:rPr lang="en" sz="2050" b="1" dirty="0">
                <a:solidFill>
                  <a:schemeClr val="dk1"/>
                </a:solidFill>
                <a:latin typeface="Afacad Flux"/>
                <a:ea typeface="Afacad Flux"/>
                <a:cs typeface="Afacad Flux"/>
                <a:sym typeface="Afacad Flux"/>
              </a:rPr>
              <a:t>Prediction Model: </a:t>
            </a:r>
            <a:r>
              <a:rPr lang="en" sz="2050" dirty="0">
                <a:solidFill>
                  <a:schemeClr val="dk1"/>
                </a:solidFill>
                <a:latin typeface="Afacad Flux"/>
                <a:ea typeface="Afacad Flux"/>
                <a:cs typeface="Afacad Flux"/>
                <a:sym typeface="Afacad Flux"/>
              </a:rPr>
              <a:t>This highlights the possibility of a prediction model to predict the availability of a charger at a particular time of the day. </a:t>
            </a:r>
            <a:endParaRPr dirty="0"/>
          </a:p>
        </p:txBody>
      </p:sp>
      <p:pic>
        <p:nvPicPr>
          <p:cNvPr id="860" name="Google Shape;860;p74"/>
          <p:cNvPicPr preferRelativeResize="0"/>
          <p:nvPr/>
        </p:nvPicPr>
        <p:blipFill>
          <a:blip r:embed="rId3">
            <a:alphaModFix/>
          </a:blip>
          <a:stretch>
            <a:fillRect/>
          </a:stretch>
        </p:blipFill>
        <p:spPr>
          <a:xfrm>
            <a:off x="465720" y="2085075"/>
            <a:ext cx="8038499" cy="28941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6"/>
          <p:cNvSpPr/>
          <p:nvPr/>
        </p:nvSpPr>
        <p:spPr>
          <a:xfrm rot="10800000">
            <a:off x="6813950" y="2618113"/>
            <a:ext cx="2101099" cy="2063020"/>
          </a:xfrm>
          <a:custGeom>
            <a:avLst/>
            <a:gdLst/>
            <a:ahLst/>
            <a:cxnLst/>
            <a:rect l="l" t="t" r="r" b="b"/>
            <a:pathLst>
              <a:path w="220241" h="209550" extrusionOk="0">
                <a:moveTo>
                  <a:pt x="32475" y="0"/>
                </a:moveTo>
                <a:lnTo>
                  <a:pt x="30738" y="134"/>
                </a:lnTo>
                <a:lnTo>
                  <a:pt x="29000" y="401"/>
                </a:lnTo>
                <a:lnTo>
                  <a:pt x="27396" y="668"/>
                </a:lnTo>
                <a:lnTo>
                  <a:pt x="25659" y="1069"/>
                </a:lnTo>
                <a:lnTo>
                  <a:pt x="24055" y="1604"/>
                </a:lnTo>
                <a:lnTo>
                  <a:pt x="22452" y="2138"/>
                </a:lnTo>
                <a:lnTo>
                  <a:pt x="20982" y="2673"/>
                </a:lnTo>
                <a:lnTo>
                  <a:pt x="19378" y="3341"/>
                </a:lnTo>
                <a:lnTo>
                  <a:pt x="17908" y="4143"/>
                </a:lnTo>
                <a:lnTo>
                  <a:pt x="15101" y="5880"/>
                </a:lnTo>
                <a:lnTo>
                  <a:pt x="12429" y="7885"/>
                </a:lnTo>
                <a:lnTo>
                  <a:pt x="10023" y="10023"/>
                </a:lnTo>
                <a:lnTo>
                  <a:pt x="7885" y="12429"/>
                </a:lnTo>
                <a:lnTo>
                  <a:pt x="5880" y="15101"/>
                </a:lnTo>
                <a:lnTo>
                  <a:pt x="4143" y="17908"/>
                </a:lnTo>
                <a:lnTo>
                  <a:pt x="3341" y="19378"/>
                </a:lnTo>
                <a:lnTo>
                  <a:pt x="2673" y="20982"/>
                </a:lnTo>
                <a:lnTo>
                  <a:pt x="2138" y="22452"/>
                </a:lnTo>
                <a:lnTo>
                  <a:pt x="1604" y="24055"/>
                </a:lnTo>
                <a:lnTo>
                  <a:pt x="1069" y="25659"/>
                </a:lnTo>
                <a:lnTo>
                  <a:pt x="668" y="27397"/>
                </a:lnTo>
                <a:lnTo>
                  <a:pt x="401" y="29000"/>
                </a:lnTo>
                <a:lnTo>
                  <a:pt x="134" y="30738"/>
                </a:lnTo>
                <a:lnTo>
                  <a:pt x="0" y="32475"/>
                </a:lnTo>
                <a:lnTo>
                  <a:pt x="0" y="34212"/>
                </a:lnTo>
                <a:lnTo>
                  <a:pt x="0" y="196720"/>
                </a:lnTo>
                <a:lnTo>
                  <a:pt x="0" y="198057"/>
                </a:lnTo>
                <a:lnTo>
                  <a:pt x="267" y="199260"/>
                </a:lnTo>
                <a:lnTo>
                  <a:pt x="535" y="200462"/>
                </a:lnTo>
                <a:lnTo>
                  <a:pt x="1069" y="201665"/>
                </a:lnTo>
                <a:lnTo>
                  <a:pt x="1604" y="202868"/>
                </a:lnTo>
                <a:lnTo>
                  <a:pt x="2138" y="203937"/>
                </a:lnTo>
                <a:lnTo>
                  <a:pt x="2940" y="204873"/>
                </a:lnTo>
                <a:lnTo>
                  <a:pt x="3742" y="205808"/>
                </a:lnTo>
                <a:lnTo>
                  <a:pt x="4677" y="206610"/>
                </a:lnTo>
                <a:lnTo>
                  <a:pt x="5613" y="207412"/>
                </a:lnTo>
                <a:lnTo>
                  <a:pt x="6682" y="207946"/>
                </a:lnTo>
                <a:lnTo>
                  <a:pt x="7885" y="208481"/>
                </a:lnTo>
                <a:lnTo>
                  <a:pt x="9088" y="209015"/>
                </a:lnTo>
                <a:lnTo>
                  <a:pt x="10290" y="209283"/>
                </a:lnTo>
                <a:lnTo>
                  <a:pt x="11493" y="209550"/>
                </a:lnTo>
                <a:lnTo>
                  <a:pt x="208748" y="209550"/>
                </a:lnTo>
                <a:lnTo>
                  <a:pt x="209951" y="209283"/>
                </a:lnTo>
                <a:lnTo>
                  <a:pt x="211153" y="209015"/>
                </a:lnTo>
                <a:lnTo>
                  <a:pt x="212356" y="208481"/>
                </a:lnTo>
                <a:lnTo>
                  <a:pt x="213559" y="207946"/>
                </a:lnTo>
                <a:lnTo>
                  <a:pt x="214628" y="207412"/>
                </a:lnTo>
                <a:lnTo>
                  <a:pt x="215564" y="206610"/>
                </a:lnTo>
                <a:lnTo>
                  <a:pt x="216499" y="205808"/>
                </a:lnTo>
                <a:lnTo>
                  <a:pt x="217301" y="204873"/>
                </a:lnTo>
                <a:lnTo>
                  <a:pt x="218103" y="203937"/>
                </a:lnTo>
                <a:lnTo>
                  <a:pt x="218637" y="202868"/>
                </a:lnTo>
                <a:lnTo>
                  <a:pt x="219172" y="201665"/>
                </a:lnTo>
                <a:lnTo>
                  <a:pt x="219706" y="200462"/>
                </a:lnTo>
                <a:lnTo>
                  <a:pt x="219974" y="199260"/>
                </a:lnTo>
                <a:lnTo>
                  <a:pt x="220241" y="198057"/>
                </a:lnTo>
                <a:lnTo>
                  <a:pt x="220241" y="196720"/>
                </a:lnTo>
                <a:lnTo>
                  <a:pt x="220241" y="12830"/>
                </a:lnTo>
                <a:lnTo>
                  <a:pt x="220241" y="11493"/>
                </a:lnTo>
                <a:lnTo>
                  <a:pt x="219974" y="10290"/>
                </a:lnTo>
                <a:lnTo>
                  <a:pt x="219706" y="9088"/>
                </a:lnTo>
                <a:lnTo>
                  <a:pt x="219172" y="7885"/>
                </a:lnTo>
                <a:lnTo>
                  <a:pt x="218637" y="6682"/>
                </a:lnTo>
                <a:lnTo>
                  <a:pt x="218103" y="5613"/>
                </a:lnTo>
                <a:lnTo>
                  <a:pt x="217301" y="4677"/>
                </a:lnTo>
                <a:lnTo>
                  <a:pt x="216499" y="3742"/>
                </a:lnTo>
                <a:lnTo>
                  <a:pt x="215564" y="2940"/>
                </a:lnTo>
                <a:lnTo>
                  <a:pt x="214628" y="2138"/>
                </a:lnTo>
                <a:lnTo>
                  <a:pt x="213559" y="1604"/>
                </a:lnTo>
                <a:lnTo>
                  <a:pt x="212356" y="1069"/>
                </a:lnTo>
                <a:lnTo>
                  <a:pt x="211153" y="535"/>
                </a:lnTo>
                <a:lnTo>
                  <a:pt x="209951" y="267"/>
                </a:lnTo>
                <a:lnTo>
                  <a:pt x="2087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545" name="Google Shape;545;p56"/>
          <p:cNvSpPr/>
          <p:nvPr/>
        </p:nvSpPr>
        <p:spPr>
          <a:xfrm>
            <a:off x="2423750" y="458025"/>
            <a:ext cx="2101099" cy="2063020"/>
          </a:xfrm>
          <a:custGeom>
            <a:avLst/>
            <a:gdLst/>
            <a:ahLst/>
            <a:cxnLst/>
            <a:rect l="l" t="t" r="r" b="b"/>
            <a:pathLst>
              <a:path w="220241" h="209550" extrusionOk="0">
                <a:moveTo>
                  <a:pt x="32475" y="0"/>
                </a:moveTo>
                <a:lnTo>
                  <a:pt x="30738" y="134"/>
                </a:lnTo>
                <a:lnTo>
                  <a:pt x="29000" y="401"/>
                </a:lnTo>
                <a:lnTo>
                  <a:pt x="27396" y="668"/>
                </a:lnTo>
                <a:lnTo>
                  <a:pt x="25659" y="1069"/>
                </a:lnTo>
                <a:lnTo>
                  <a:pt x="24055" y="1604"/>
                </a:lnTo>
                <a:lnTo>
                  <a:pt x="22452" y="2138"/>
                </a:lnTo>
                <a:lnTo>
                  <a:pt x="20982" y="2673"/>
                </a:lnTo>
                <a:lnTo>
                  <a:pt x="19378" y="3341"/>
                </a:lnTo>
                <a:lnTo>
                  <a:pt x="17908" y="4143"/>
                </a:lnTo>
                <a:lnTo>
                  <a:pt x="15101" y="5880"/>
                </a:lnTo>
                <a:lnTo>
                  <a:pt x="12429" y="7885"/>
                </a:lnTo>
                <a:lnTo>
                  <a:pt x="10023" y="10023"/>
                </a:lnTo>
                <a:lnTo>
                  <a:pt x="7885" y="12429"/>
                </a:lnTo>
                <a:lnTo>
                  <a:pt x="5880" y="15101"/>
                </a:lnTo>
                <a:lnTo>
                  <a:pt x="4143" y="17908"/>
                </a:lnTo>
                <a:lnTo>
                  <a:pt x="3341" y="19378"/>
                </a:lnTo>
                <a:lnTo>
                  <a:pt x="2673" y="20982"/>
                </a:lnTo>
                <a:lnTo>
                  <a:pt x="2138" y="22452"/>
                </a:lnTo>
                <a:lnTo>
                  <a:pt x="1604" y="24055"/>
                </a:lnTo>
                <a:lnTo>
                  <a:pt x="1069" y="25659"/>
                </a:lnTo>
                <a:lnTo>
                  <a:pt x="668" y="27397"/>
                </a:lnTo>
                <a:lnTo>
                  <a:pt x="401" y="29000"/>
                </a:lnTo>
                <a:lnTo>
                  <a:pt x="134" y="30738"/>
                </a:lnTo>
                <a:lnTo>
                  <a:pt x="0" y="32475"/>
                </a:lnTo>
                <a:lnTo>
                  <a:pt x="0" y="34212"/>
                </a:lnTo>
                <a:lnTo>
                  <a:pt x="0" y="196720"/>
                </a:lnTo>
                <a:lnTo>
                  <a:pt x="0" y="198057"/>
                </a:lnTo>
                <a:lnTo>
                  <a:pt x="267" y="199260"/>
                </a:lnTo>
                <a:lnTo>
                  <a:pt x="535" y="200462"/>
                </a:lnTo>
                <a:lnTo>
                  <a:pt x="1069" y="201665"/>
                </a:lnTo>
                <a:lnTo>
                  <a:pt x="1604" y="202868"/>
                </a:lnTo>
                <a:lnTo>
                  <a:pt x="2138" y="203937"/>
                </a:lnTo>
                <a:lnTo>
                  <a:pt x="2940" y="204873"/>
                </a:lnTo>
                <a:lnTo>
                  <a:pt x="3742" y="205808"/>
                </a:lnTo>
                <a:lnTo>
                  <a:pt x="4677" y="206610"/>
                </a:lnTo>
                <a:lnTo>
                  <a:pt x="5613" y="207412"/>
                </a:lnTo>
                <a:lnTo>
                  <a:pt x="6682" y="207946"/>
                </a:lnTo>
                <a:lnTo>
                  <a:pt x="7885" y="208481"/>
                </a:lnTo>
                <a:lnTo>
                  <a:pt x="9088" y="209015"/>
                </a:lnTo>
                <a:lnTo>
                  <a:pt x="10290" y="209283"/>
                </a:lnTo>
                <a:lnTo>
                  <a:pt x="11493" y="209550"/>
                </a:lnTo>
                <a:lnTo>
                  <a:pt x="208748" y="209550"/>
                </a:lnTo>
                <a:lnTo>
                  <a:pt x="209951" y="209283"/>
                </a:lnTo>
                <a:lnTo>
                  <a:pt x="211153" y="209015"/>
                </a:lnTo>
                <a:lnTo>
                  <a:pt x="212356" y="208481"/>
                </a:lnTo>
                <a:lnTo>
                  <a:pt x="213559" y="207946"/>
                </a:lnTo>
                <a:lnTo>
                  <a:pt x="214628" y="207412"/>
                </a:lnTo>
                <a:lnTo>
                  <a:pt x="215564" y="206610"/>
                </a:lnTo>
                <a:lnTo>
                  <a:pt x="216499" y="205808"/>
                </a:lnTo>
                <a:lnTo>
                  <a:pt x="217301" y="204873"/>
                </a:lnTo>
                <a:lnTo>
                  <a:pt x="218103" y="203937"/>
                </a:lnTo>
                <a:lnTo>
                  <a:pt x="218637" y="202868"/>
                </a:lnTo>
                <a:lnTo>
                  <a:pt x="219172" y="201665"/>
                </a:lnTo>
                <a:lnTo>
                  <a:pt x="219706" y="200462"/>
                </a:lnTo>
                <a:lnTo>
                  <a:pt x="219974" y="199260"/>
                </a:lnTo>
                <a:lnTo>
                  <a:pt x="220241" y="198057"/>
                </a:lnTo>
                <a:lnTo>
                  <a:pt x="220241" y="196720"/>
                </a:lnTo>
                <a:lnTo>
                  <a:pt x="220241" y="12830"/>
                </a:lnTo>
                <a:lnTo>
                  <a:pt x="220241" y="11493"/>
                </a:lnTo>
                <a:lnTo>
                  <a:pt x="219974" y="10290"/>
                </a:lnTo>
                <a:lnTo>
                  <a:pt x="219706" y="9088"/>
                </a:lnTo>
                <a:lnTo>
                  <a:pt x="219172" y="7885"/>
                </a:lnTo>
                <a:lnTo>
                  <a:pt x="218637" y="6682"/>
                </a:lnTo>
                <a:lnTo>
                  <a:pt x="218103" y="5613"/>
                </a:lnTo>
                <a:lnTo>
                  <a:pt x="217301" y="4677"/>
                </a:lnTo>
                <a:lnTo>
                  <a:pt x="216499" y="3742"/>
                </a:lnTo>
                <a:lnTo>
                  <a:pt x="215564" y="2940"/>
                </a:lnTo>
                <a:lnTo>
                  <a:pt x="214628" y="2138"/>
                </a:lnTo>
                <a:lnTo>
                  <a:pt x="213559" y="1604"/>
                </a:lnTo>
                <a:lnTo>
                  <a:pt x="212356" y="1069"/>
                </a:lnTo>
                <a:lnTo>
                  <a:pt x="211153" y="535"/>
                </a:lnTo>
                <a:lnTo>
                  <a:pt x="209951" y="267"/>
                </a:lnTo>
                <a:lnTo>
                  <a:pt x="2087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546" name="Google Shape;546;p56"/>
          <p:cNvSpPr/>
          <p:nvPr/>
        </p:nvSpPr>
        <p:spPr>
          <a:xfrm>
            <a:off x="4618800" y="2615525"/>
            <a:ext cx="2101200" cy="2068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547" name="Google Shape;547;p56"/>
          <p:cNvSpPr/>
          <p:nvPr/>
        </p:nvSpPr>
        <p:spPr>
          <a:xfrm>
            <a:off x="2423700" y="2615525"/>
            <a:ext cx="2101200" cy="2068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548" name="Google Shape;548;p56"/>
          <p:cNvSpPr/>
          <p:nvPr/>
        </p:nvSpPr>
        <p:spPr>
          <a:xfrm>
            <a:off x="4618800" y="457200"/>
            <a:ext cx="2101200" cy="20646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pic>
        <p:nvPicPr>
          <p:cNvPr id="549" name="Google Shape;549;p56" title="images.png"/>
          <p:cNvPicPr preferRelativeResize="0"/>
          <p:nvPr/>
        </p:nvPicPr>
        <p:blipFill rotWithShape="1">
          <a:blip r:embed="rId3">
            <a:alphaModFix/>
          </a:blip>
          <a:srcRect l="327" r="327"/>
          <a:stretch/>
        </p:blipFill>
        <p:spPr>
          <a:xfrm>
            <a:off x="2605750" y="2794350"/>
            <a:ext cx="772200" cy="777300"/>
          </a:xfrm>
          <a:prstGeom prst="roundRect">
            <a:avLst>
              <a:gd name="adj" fmla="val 30287"/>
            </a:avLst>
          </a:prstGeom>
          <a:noFill/>
          <a:ln>
            <a:noFill/>
          </a:ln>
        </p:spPr>
      </p:pic>
      <p:pic>
        <p:nvPicPr>
          <p:cNvPr id="550" name="Google Shape;550;p56" title="small-dollar-bills-isolated-on-white-background-CCF7B7.jpg"/>
          <p:cNvPicPr preferRelativeResize="0"/>
          <p:nvPr/>
        </p:nvPicPr>
        <p:blipFill rotWithShape="1">
          <a:blip r:embed="rId4">
            <a:alphaModFix/>
          </a:blip>
          <a:srcRect t="3488" b="3488"/>
          <a:stretch/>
        </p:blipFill>
        <p:spPr>
          <a:xfrm>
            <a:off x="4799225" y="636025"/>
            <a:ext cx="775500" cy="777300"/>
          </a:xfrm>
          <a:prstGeom prst="roundRect">
            <a:avLst>
              <a:gd name="adj" fmla="val 29839"/>
            </a:avLst>
          </a:prstGeom>
          <a:noFill/>
          <a:ln>
            <a:noFill/>
          </a:ln>
        </p:spPr>
      </p:pic>
      <p:pic>
        <p:nvPicPr>
          <p:cNvPr id="551" name="Google Shape;551;p56" title="images (1).jpg"/>
          <p:cNvPicPr preferRelativeResize="0"/>
          <p:nvPr/>
        </p:nvPicPr>
        <p:blipFill rotWithShape="1">
          <a:blip r:embed="rId5">
            <a:alphaModFix/>
          </a:blip>
          <a:srcRect l="16729" r="16723"/>
          <a:stretch/>
        </p:blipFill>
        <p:spPr>
          <a:xfrm>
            <a:off x="4799225" y="2794350"/>
            <a:ext cx="777300" cy="777300"/>
          </a:xfrm>
          <a:prstGeom prst="roundRect">
            <a:avLst>
              <a:gd name="adj" fmla="val 30146"/>
            </a:avLst>
          </a:prstGeom>
          <a:noFill/>
          <a:ln>
            <a:noFill/>
          </a:ln>
        </p:spPr>
      </p:pic>
      <p:pic>
        <p:nvPicPr>
          <p:cNvPr id="552" name="Google Shape;552;p56" title="images.jpg"/>
          <p:cNvPicPr preferRelativeResize="0"/>
          <p:nvPr/>
        </p:nvPicPr>
        <p:blipFill rotWithShape="1">
          <a:blip r:embed="rId6">
            <a:alphaModFix/>
          </a:blip>
          <a:srcRect l="119" r="109"/>
          <a:stretch/>
        </p:blipFill>
        <p:spPr>
          <a:xfrm>
            <a:off x="6994225" y="2794350"/>
            <a:ext cx="775500" cy="777300"/>
          </a:xfrm>
          <a:prstGeom prst="roundRect">
            <a:avLst>
              <a:gd name="adj" fmla="val 30216"/>
            </a:avLst>
          </a:prstGeom>
          <a:noFill/>
          <a:ln>
            <a:noFill/>
          </a:ln>
        </p:spPr>
      </p:pic>
      <p:pic>
        <p:nvPicPr>
          <p:cNvPr id="553" name="Google Shape;553;p56" title="360_F_373487580_DNuvFYMN8YBJi4dwpvUx71r0eJI0crbg.jpg"/>
          <p:cNvPicPr preferRelativeResize="0"/>
          <p:nvPr/>
        </p:nvPicPr>
        <p:blipFill rotWithShape="1">
          <a:blip r:embed="rId7">
            <a:alphaModFix/>
          </a:blip>
          <a:srcRect l="16740" r="16747"/>
          <a:stretch/>
        </p:blipFill>
        <p:spPr>
          <a:xfrm>
            <a:off x="2604225" y="636025"/>
            <a:ext cx="775500" cy="777300"/>
          </a:xfrm>
          <a:prstGeom prst="roundRect">
            <a:avLst>
              <a:gd name="adj" fmla="val 30280"/>
            </a:avLst>
          </a:prstGeom>
          <a:noFill/>
          <a:ln>
            <a:noFill/>
          </a:ln>
        </p:spPr>
      </p:pic>
      <p:sp>
        <p:nvSpPr>
          <p:cNvPr id="554" name="Google Shape;554;p56"/>
          <p:cNvSpPr txBox="1">
            <a:spLocks noGrp="1"/>
          </p:cNvSpPr>
          <p:nvPr>
            <p:ph type="title"/>
          </p:nvPr>
        </p:nvSpPr>
        <p:spPr>
          <a:xfrm>
            <a:off x="228600" y="457200"/>
            <a:ext cx="2101200" cy="13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A</a:t>
            </a:r>
            <a:endParaRPr>
              <a:solidFill>
                <a:schemeClr val="accent1"/>
              </a:solidFill>
            </a:endParaRPr>
          </a:p>
        </p:txBody>
      </p:sp>
      <p:sp>
        <p:nvSpPr>
          <p:cNvPr id="555" name="Google Shape;555;p56"/>
          <p:cNvSpPr txBox="1">
            <a:spLocks noGrp="1"/>
          </p:cNvSpPr>
          <p:nvPr>
            <p:ph type="subTitle" idx="8"/>
          </p:nvPr>
        </p:nvSpPr>
        <p:spPr>
          <a:xfrm>
            <a:off x="2423700" y="1540276"/>
            <a:ext cx="2101200" cy="574800"/>
          </a:xfrm>
          <a:prstGeom prst="rect">
            <a:avLst/>
          </a:prstGeom>
        </p:spPr>
        <p:txBody>
          <a:bodyPr spcFirstLastPara="1" wrap="square" lIns="182875" tIns="0" rIns="0" bIns="0" anchor="b" anchorCtr="0">
            <a:noAutofit/>
          </a:bodyPr>
          <a:lstStyle/>
          <a:p>
            <a:pPr marL="0" lvl="0" indent="0" algn="l" rtl="0">
              <a:spcBef>
                <a:spcPts val="0"/>
              </a:spcBef>
              <a:spcAft>
                <a:spcPts val="0"/>
              </a:spcAft>
              <a:buNone/>
            </a:pPr>
            <a:r>
              <a:rPr lang="en">
                <a:solidFill>
                  <a:schemeClr val="dk1"/>
                </a:solidFill>
              </a:rPr>
              <a:t>Raphael</a:t>
            </a:r>
            <a:endParaRPr>
              <a:solidFill>
                <a:schemeClr val="dk1"/>
              </a:solidFill>
            </a:endParaRPr>
          </a:p>
        </p:txBody>
      </p:sp>
      <p:sp>
        <p:nvSpPr>
          <p:cNvPr id="556" name="Google Shape;556;p56"/>
          <p:cNvSpPr txBox="1">
            <a:spLocks noGrp="1"/>
          </p:cNvSpPr>
          <p:nvPr>
            <p:ph type="subTitle" idx="1"/>
          </p:nvPr>
        </p:nvSpPr>
        <p:spPr>
          <a:xfrm>
            <a:off x="2423700" y="2127175"/>
            <a:ext cx="2101200" cy="305700"/>
          </a:xfrm>
          <a:prstGeom prst="rect">
            <a:avLst/>
          </a:prstGeom>
        </p:spPr>
        <p:txBody>
          <a:bodyPr spcFirstLastPara="1" wrap="square" lIns="182875" tIns="0" rIns="91425" bIns="182875" anchor="t" anchorCtr="0">
            <a:noAutofit/>
          </a:bodyPr>
          <a:lstStyle/>
          <a:p>
            <a:pPr marL="0" lvl="0" indent="0" algn="l" rtl="0">
              <a:spcBef>
                <a:spcPts val="0"/>
              </a:spcBef>
              <a:spcAft>
                <a:spcPts val="0"/>
              </a:spcAft>
              <a:buNone/>
            </a:pPr>
            <a:r>
              <a:rPr lang="en">
                <a:solidFill>
                  <a:schemeClr val="dk1"/>
                </a:solidFill>
              </a:rPr>
              <a:t>Title: Head of Mapping</a:t>
            </a:r>
            <a:endParaRPr>
              <a:solidFill>
                <a:schemeClr val="dk1"/>
              </a:solidFill>
            </a:endParaRPr>
          </a:p>
        </p:txBody>
      </p:sp>
      <p:sp>
        <p:nvSpPr>
          <p:cNvPr id="557" name="Google Shape;557;p56"/>
          <p:cNvSpPr txBox="1">
            <a:spLocks noGrp="1"/>
          </p:cNvSpPr>
          <p:nvPr>
            <p:ph type="subTitle" idx="9"/>
          </p:nvPr>
        </p:nvSpPr>
        <p:spPr>
          <a:xfrm>
            <a:off x="2418750" y="4285050"/>
            <a:ext cx="2101200" cy="305700"/>
          </a:xfrm>
          <a:prstGeom prst="rect">
            <a:avLst/>
          </a:prstGeom>
        </p:spPr>
        <p:txBody>
          <a:bodyPr spcFirstLastPara="1" wrap="square" lIns="182875" tIns="0" rIns="91425" bIns="182875" anchor="t" anchorCtr="0">
            <a:noAutofit/>
          </a:bodyPr>
          <a:lstStyle/>
          <a:p>
            <a:pPr marL="0" lvl="0" indent="0" algn="l" rtl="0">
              <a:spcBef>
                <a:spcPts val="0"/>
              </a:spcBef>
              <a:spcAft>
                <a:spcPts val="0"/>
              </a:spcAft>
              <a:buNone/>
            </a:pPr>
            <a:r>
              <a:rPr lang="en">
                <a:solidFill>
                  <a:schemeClr val="dk1"/>
                </a:solidFill>
              </a:rPr>
              <a:t>Title: Head of Availability</a:t>
            </a:r>
            <a:endParaRPr>
              <a:solidFill>
                <a:schemeClr val="dk1"/>
              </a:solidFill>
            </a:endParaRPr>
          </a:p>
        </p:txBody>
      </p:sp>
      <p:sp>
        <p:nvSpPr>
          <p:cNvPr id="558" name="Google Shape;558;p56"/>
          <p:cNvSpPr txBox="1">
            <a:spLocks noGrp="1"/>
          </p:cNvSpPr>
          <p:nvPr>
            <p:ph type="subTitle" idx="13"/>
          </p:nvPr>
        </p:nvSpPr>
        <p:spPr>
          <a:xfrm>
            <a:off x="2413750" y="3691554"/>
            <a:ext cx="2101200" cy="576000"/>
          </a:xfrm>
          <a:prstGeom prst="rect">
            <a:avLst/>
          </a:prstGeom>
        </p:spPr>
        <p:txBody>
          <a:bodyPr spcFirstLastPara="1" wrap="square" lIns="182875" tIns="0" rIns="0" bIns="0" anchor="b" anchorCtr="0">
            <a:noAutofit/>
          </a:bodyPr>
          <a:lstStyle/>
          <a:p>
            <a:pPr marL="0" lvl="0" indent="0" algn="l" rtl="0">
              <a:spcBef>
                <a:spcPts val="0"/>
              </a:spcBef>
              <a:spcAft>
                <a:spcPts val="0"/>
              </a:spcAft>
              <a:buNone/>
            </a:pPr>
            <a:r>
              <a:rPr lang="en">
                <a:solidFill>
                  <a:schemeClr val="dk1"/>
                </a:solidFill>
              </a:rPr>
              <a:t>Arphaxad</a:t>
            </a:r>
            <a:endParaRPr>
              <a:solidFill>
                <a:schemeClr val="dk1"/>
              </a:solidFill>
            </a:endParaRPr>
          </a:p>
        </p:txBody>
      </p:sp>
      <p:sp>
        <p:nvSpPr>
          <p:cNvPr id="559" name="Google Shape;559;p56"/>
          <p:cNvSpPr txBox="1">
            <a:spLocks noGrp="1"/>
          </p:cNvSpPr>
          <p:nvPr>
            <p:ph type="subTitle" idx="14"/>
          </p:nvPr>
        </p:nvSpPr>
        <p:spPr>
          <a:xfrm>
            <a:off x="4618800" y="2127175"/>
            <a:ext cx="2101200" cy="305700"/>
          </a:xfrm>
          <a:prstGeom prst="rect">
            <a:avLst/>
          </a:prstGeom>
        </p:spPr>
        <p:txBody>
          <a:bodyPr spcFirstLastPara="1" wrap="square" lIns="182875" tIns="0" rIns="91425" bIns="182875" anchor="t" anchorCtr="0">
            <a:noAutofit/>
          </a:bodyPr>
          <a:lstStyle/>
          <a:p>
            <a:pPr marL="0" lvl="0" indent="0" algn="l" rtl="0">
              <a:spcBef>
                <a:spcPts val="0"/>
              </a:spcBef>
              <a:spcAft>
                <a:spcPts val="0"/>
              </a:spcAft>
              <a:buNone/>
            </a:pPr>
            <a:r>
              <a:rPr lang="en">
                <a:solidFill>
                  <a:schemeClr val="dk1"/>
                </a:solidFill>
              </a:rPr>
              <a:t>Title: Head of Pricing</a:t>
            </a:r>
            <a:endParaRPr>
              <a:solidFill>
                <a:schemeClr val="dk1"/>
              </a:solidFill>
            </a:endParaRPr>
          </a:p>
        </p:txBody>
      </p:sp>
      <p:sp>
        <p:nvSpPr>
          <p:cNvPr id="560" name="Google Shape;560;p56"/>
          <p:cNvSpPr txBox="1">
            <a:spLocks noGrp="1"/>
          </p:cNvSpPr>
          <p:nvPr>
            <p:ph type="subTitle" idx="15"/>
          </p:nvPr>
        </p:nvSpPr>
        <p:spPr>
          <a:xfrm>
            <a:off x="4620225" y="1540376"/>
            <a:ext cx="2101200" cy="574800"/>
          </a:xfrm>
          <a:prstGeom prst="rect">
            <a:avLst/>
          </a:prstGeom>
        </p:spPr>
        <p:txBody>
          <a:bodyPr spcFirstLastPara="1" wrap="square" lIns="182875" tIns="0" rIns="0" bIns="0" anchor="b" anchorCtr="0">
            <a:noAutofit/>
          </a:bodyPr>
          <a:lstStyle/>
          <a:p>
            <a:pPr marL="0" lvl="0" indent="0" algn="l" rtl="0">
              <a:spcBef>
                <a:spcPts val="0"/>
              </a:spcBef>
              <a:spcAft>
                <a:spcPts val="0"/>
              </a:spcAft>
              <a:buNone/>
            </a:pPr>
            <a:r>
              <a:rPr lang="en">
                <a:solidFill>
                  <a:schemeClr val="dk1"/>
                </a:solidFill>
              </a:rPr>
              <a:t>Swathi</a:t>
            </a:r>
            <a:endParaRPr>
              <a:solidFill>
                <a:schemeClr val="dk1"/>
              </a:solidFill>
            </a:endParaRPr>
          </a:p>
        </p:txBody>
      </p:sp>
      <p:sp>
        <p:nvSpPr>
          <p:cNvPr id="561" name="Google Shape;561;p56"/>
          <p:cNvSpPr txBox="1">
            <a:spLocks noGrp="1"/>
          </p:cNvSpPr>
          <p:nvPr>
            <p:ph type="subTitle" idx="16"/>
          </p:nvPr>
        </p:nvSpPr>
        <p:spPr>
          <a:xfrm>
            <a:off x="4613850" y="4288536"/>
            <a:ext cx="2101200" cy="305700"/>
          </a:xfrm>
          <a:prstGeom prst="rect">
            <a:avLst/>
          </a:prstGeom>
        </p:spPr>
        <p:txBody>
          <a:bodyPr spcFirstLastPara="1" wrap="square" lIns="182875" tIns="0" rIns="91425" bIns="182875" anchor="t" anchorCtr="0">
            <a:noAutofit/>
          </a:bodyPr>
          <a:lstStyle/>
          <a:p>
            <a:pPr marL="0" lvl="0" indent="0" algn="l" rtl="0">
              <a:spcBef>
                <a:spcPts val="0"/>
              </a:spcBef>
              <a:spcAft>
                <a:spcPts val="0"/>
              </a:spcAft>
              <a:buNone/>
            </a:pPr>
            <a:r>
              <a:rPr lang="en"/>
              <a:t>Title: Head of Car Analysis</a:t>
            </a:r>
            <a:endParaRPr/>
          </a:p>
        </p:txBody>
      </p:sp>
      <p:sp>
        <p:nvSpPr>
          <p:cNvPr id="562" name="Google Shape;562;p56"/>
          <p:cNvSpPr txBox="1">
            <a:spLocks noGrp="1"/>
          </p:cNvSpPr>
          <p:nvPr>
            <p:ph type="subTitle" idx="17"/>
          </p:nvPr>
        </p:nvSpPr>
        <p:spPr>
          <a:xfrm>
            <a:off x="4613825" y="3691554"/>
            <a:ext cx="2101200" cy="576000"/>
          </a:xfrm>
          <a:prstGeom prst="rect">
            <a:avLst/>
          </a:prstGeom>
        </p:spPr>
        <p:txBody>
          <a:bodyPr spcFirstLastPara="1" wrap="square" lIns="182875" tIns="0" rIns="0" bIns="0" anchor="b" anchorCtr="0">
            <a:noAutofit/>
          </a:bodyPr>
          <a:lstStyle/>
          <a:p>
            <a:pPr marL="0" lvl="0" indent="0" algn="l" rtl="0">
              <a:spcBef>
                <a:spcPts val="0"/>
              </a:spcBef>
              <a:spcAft>
                <a:spcPts val="0"/>
              </a:spcAft>
              <a:buNone/>
            </a:pPr>
            <a:r>
              <a:rPr lang="en"/>
              <a:t>Abdul</a:t>
            </a:r>
            <a:endParaRPr/>
          </a:p>
        </p:txBody>
      </p:sp>
      <p:sp>
        <p:nvSpPr>
          <p:cNvPr id="563" name="Google Shape;563;p56"/>
          <p:cNvSpPr txBox="1">
            <a:spLocks noGrp="1"/>
          </p:cNvSpPr>
          <p:nvPr>
            <p:ph type="subTitle" idx="20"/>
          </p:nvPr>
        </p:nvSpPr>
        <p:spPr>
          <a:xfrm>
            <a:off x="6809013" y="4288536"/>
            <a:ext cx="2101200" cy="305700"/>
          </a:xfrm>
          <a:prstGeom prst="rect">
            <a:avLst/>
          </a:prstGeom>
        </p:spPr>
        <p:txBody>
          <a:bodyPr spcFirstLastPara="1" wrap="square" lIns="182875" tIns="0" rIns="91425" bIns="182875" anchor="t" anchorCtr="0">
            <a:noAutofit/>
          </a:bodyPr>
          <a:lstStyle/>
          <a:p>
            <a:pPr marL="0" lvl="0" indent="0" algn="l" rtl="0">
              <a:spcBef>
                <a:spcPts val="0"/>
              </a:spcBef>
              <a:spcAft>
                <a:spcPts val="0"/>
              </a:spcAft>
              <a:buNone/>
            </a:pPr>
            <a:r>
              <a:rPr lang="en">
                <a:solidFill>
                  <a:schemeClr val="dk1"/>
                </a:solidFill>
              </a:rPr>
              <a:t>Title: Head of Dashboard</a:t>
            </a:r>
            <a:endParaRPr>
              <a:solidFill>
                <a:schemeClr val="dk1"/>
              </a:solidFill>
            </a:endParaRPr>
          </a:p>
        </p:txBody>
      </p:sp>
      <p:sp>
        <p:nvSpPr>
          <p:cNvPr id="564" name="Google Shape;564;p56"/>
          <p:cNvSpPr txBox="1">
            <a:spLocks noGrp="1"/>
          </p:cNvSpPr>
          <p:nvPr>
            <p:ph type="subTitle" idx="21"/>
          </p:nvPr>
        </p:nvSpPr>
        <p:spPr>
          <a:xfrm>
            <a:off x="6813888" y="3691554"/>
            <a:ext cx="2101200" cy="576000"/>
          </a:xfrm>
          <a:prstGeom prst="rect">
            <a:avLst/>
          </a:prstGeom>
        </p:spPr>
        <p:txBody>
          <a:bodyPr spcFirstLastPara="1" wrap="square" lIns="182875" tIns="0" rIns="0" bIns="0" anchor="b" anchorCtr="0">
            <a:noAutofit/>
          </a:bodyPr>
          <a:lstStyle/>
          <a:p>
            <a:pPr marL="0" lvl="0" indent="0" algn="l" rtl="0">
              <a:spcBef>
                <a:spcPts val="0"/>
              </a:spcBef>
              <a:spcAft>
                <a:spcPts val="0"/>
              </a:spcAft>
              <a:buNone/>
            </a:pPr>
            <a:r>
              <a:rPr lang="en">
                <a:solidFill>
                  <a:schemeClr val="dk1"/>
                </a:solidFill>
              </a:rPr>
              <a:t>Sam</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9FFE9"/>
        </a:solidFill>
        <a:effectLst/>
      </p:bgPr>
    </p:bg>
    <p:spTree>
      <p:nvGrpSpPr>
        <p:cNvPr id="1" name="Shape 840"/>
        <p:cNvGrpSpPr/>
        <p:nvPr/>
      </p:nvGrpSpPr>
      <p:grpSpPr>
        <a:xfrm>
          <a:off x="0" y="0"/>
          <a:ext cx="0" cy="0"/>
          <a:chOff x="0" y="0"/>
          <a:chExt cx="0" cy="0"/>
        </a:xfrm>
      </p:grpSpPr>
      <p:sp>
        <p:nvSpPr>
          <p:cNvPr id="842" name="Google Shape;842;p72"/>
          <p:cNvSpPr txBox="1">
            <a:spLocks noGrp="1"/>
          </p:cNvSpPr>
          <p:nvPr>
            <p:ph type="body" idx="1"/>
          </p:nvPr>
        </p:nvSpPr>
        <p:spPr>
          <a:xfrm>
            <a:off x="550608" y="709666"/>
            <a:ext cx="7846142" cy="1345275"/>
          </a:xfrm>
          <a:prstGeom prst="rect">
            <a:avLst/>
          </a:prstGeom>
        </p:spPr>
        <p:txBody>
          <a:bodyPr spcFirstLastPara="1" wrap="square" lIns="91425" tIns="91425" rIns="91425" bIns="91425" anchor="t" anchorCtr="0">
            <a:normAutofit fontScale="77500" lnSpcReduction="20000"/>
          </a:bodyPr>
          <a:lstStyle/>
          <a:p>
            <a:pPr marL="228600" lvl="0" indent="-228600" algn="l" rtl="0">
              <a:spcBef>
                <a:spcPts val="0"/>
              </a:spcBef>
              <a:spcAft>
                <a:spcPts val="0"/>
              </a:spcAft>
              <a:buNone/>
            </a:pPr>
            <a:r>
              <a:rPr lang="en" b="1" dirty="0">
                <a:solidFill>
                  <a:schemeClr val="dk1"/>
                </a:solidFill>
                <a:latin typeface="Afacad Flux"/>
                <a:ea typeface="Afacad Flux"/>
                <a:cs typeface="Afacad Flux"/>
                <a:sym typeface="Afacad Flux"/>
              </a:rPr>
              <a:t>Usage patterns:</a:t>
            </a:r>
            <a:endParaRPr b="1" dirty="0">
              <a:solidFill>
                <a:schemeClr val="dk1"/>
              </a:solidFill>
              <a:latin typeface="Afacad Flux"/>
              <a:ea typeface="Afacad Flux"/>
              <a:cs typeface="Afacad Flux"/>
              <a:sym typeface="Afacad Flux"/>
            </a:endParaRPr>
          </a:p>
          <a:p>
            <a:pPr marL="228600" lvl="0" indent="-228600" algn="l" rtl="0">
              <a:spcBef>
                <a:spcPts val="0"/>
              </a:spcBef>
              <a:spcAft>
                <a:spcPts val="0"/>
              </a:spcAft>
              <a:buNone/>
            </a:pPr>
            <a:r>
              <a:rPr lang="en" dirty="0">
                <a:solidFill>
                  <a:schemeClr val="dk1"/>
                </a:solidFill>
                <a:latin typeface="Afacad Flux"/>
                <a:ea typeface="Afacad Flux"/>
                <a:cs typeface="Afacad Flux"/>
                <a:sym typeface="Afacad Flux"/>
              </a:rPr>
              <a:t>     </a:t>
            </a:r>
            <a:endParaRPr dirty="0">
              <a:solidFill>
                <a:schemeClr val="dk1"/>
              </a:solidFill>
              <a:latin typeface="Afacad Flux"/>
              <a:ea typeface="Afacad Flux"/>
              <a:cs typeface="Afacad Flux"/>
              <a:sym typeface="Afacad Flux"/>
            </a:endParaRPr>
          </a:p>
          <a:p>
            <a:pPr marL="457200" lvl="0" indent="-308610" algn="l" rtl="0">
              <a:spcBef>
                <a:spcPts val="0"/>
              </a:spcBef>
              <a:spcAft>
                <a:spcPts val="0"/>
              </a:spcAft>
              <a:buClr>
                <a:schemeClr val="dk1"/>
              </a:buClr>
              <a:buSzPct val="102857"/>
              <a:buChar char="-"/>
            </a:pPr>
            <a:r>
              <a:rPr lang="en" sz="1750" dirty="0">
                <a:solidFill>
                  <a:srgbClr val="0F1115"/>
                </a:solidFill>
                <a:latin typeface="Afacad Flux"/>
                <a:ea typeface="Afacad Flux"/>
                <a:cs typeface="Afacad Flux"/>
                <a:sym typeface="Afacad Flux"/>
              </a:rPr>
              <a:t>Cha</a:t>
            </a:r>
            <a:r>
              <a:rPr lang="en" sz="1700" dirty="0">
                <a:solidFill>
                  <a:srgbClr val="0F1115"/>
                </a:solidFill>
                <a:latin typeface="Afacad Flux"/>
                <a:ea typeface="Afacad Flux"/>
                <a:cs typeface="Afacad Flux"/>
                <a:sym typeface="Afacad Flux"/>
              </a:rPr>
              <a:t>rging duration in the morning is very symmetrically and tightly distributed around the median of </a:t>
            </a:r>
            <a:r>
              <a:rPr lang="en" sz="1700" b="1" dirty="0">
                <a:solidFill>
                  <a:srgbClr val="0F1115"/>
                </a:solidFill>
                <a:latin typeface="Afacad Flux"/>
                <a:ea typeface="Afacad Flux"/>
                <a:cs typeface="Afacad Flux"/>
                <a:sym typeface="Afacad Flux"/>
              </a:rPr>
              <a:t>2.3</a:t>
            </a:r>
            <a:r>
              <a:rPr lang="en" sz="1700" dirty="0">
                <a:solidFill>
                  <a:srgbClr val="0F1115"/>
                </a:solidFill>
                <a:latin typeface="Afacad Flux"/>
                <a:ea typeface="Afacad Flux"/>
                <a:cs typeface="Afacad Flux"/>
                <a:sym typeface="Afacad Flux"/>
              </a:rPr>
              <a:t> </a:t>
            </a:r>
            <a:r>
              <a:rPr lang="en" sz="1700" b="1" dirty="0">
                <a:solidFill>
                  <a:srgbClr val="0F1115"/>
                </a:solidFill>
                <a:latin typeface="Afacad Flux"/>
                <a:ea typeface="Afacad Flux"/>
                <a:cs typeface="Afacad Flux"/>
                <a:sym typeface="Afacad Flux"/>
              </a:rPr>
              <a:t>hrs </a:t>
            </a:r>
            <a:r>
              <a:rPr lang="en" sz="1700" dirty="0">
                <a:solidFill>
                  <a:srgbClr val="0F1115"/>
                </a:solidFill>
                <a:latin typeface="Afacad Flux"/>
                <a:ea typeface="Afacad Flux"/>
                <a:cs typeface="Afacad Flux"/>
                <a:sym typeface="Afacad Flux"/>
              </a:rPr>
              <a:t>.</a:t>
            </a:r>
            <a:endParaRPr sz="1700" dirty="0">
              <a:solidFill>
                <a:srgbClr val="0F1115"/>
              </a:solidFill>
              <a:latin typeface="Afacad Flux"/>
              <a:ea typeface="Afacad Flux"/>
              <a:cs typeface="Afacad Flux"/>
              <a:sym typeface="Afacad Flux"/>
            </a:endParaRPr>
          </a:p>
          <a:p>
            <a:pPr marL="457200" lvl="0" indent="-308610" algn="l" rtl="0">
              <a:spcBef>
                <a:spcPts val="0"/>
              </a:spcBef>
              <a:spcAft>
                <a:spcPts val="0"/>
              </a:spcAft>
              <a:buClr>
                <a:schemeClr val="dk1"/>
              </a:buClr>
              <a:buSzPct val="105882"/>
              <a:buChar char="-"/>
            </a:pPr>
            <a:r>
              <a:rPr lang="en" sz="1700" dirty="0">
                <a:solidFill>
                  <a:srgbClr val="0F1115"/>
                </a:solidFill>
                <a:latin typeface="Afacad Flux"/>
                <a:ea typeface="Afacad Flux"/>
                <a:cs typeface="Afacad Flux"/>
                <a:sym typeface="Afacad Flux"/>
              </a:rPr>
              <a:t>Evening , afternoon and night sessions indicate varied charging duration hours (extended durations of upto </a:t>
            </a:r>
            <a:r>
              <a:rPr lang="en" sz="1700" b="1" dirty="0">
                <a:solidFill>
                  <a:srgbClr val="0F1115"/>
                </a:solidFill>
                <a:latin typeface="Afacad Flux"/>
                <a:ea typeface="Afacad Flux"/>
                <a:cs typeface="Afacad Flux"/>
                <a:sym typeface="Afacad Flux"/>
              </a:rPr>
              <a:t>6 hrs</a:t>
            </a:r>
            <a:r>
              <a:rPr lang="en" sz="1700" dirty="0">
                <a:solidFill>
                  <a:srgbClr val="0F1115"/>
                </a:solidFill>
                <a:latin typeface="Afacad Flux"/>
                <a:ea typeface="Afacad Flux"/>
                <a:cs typeface="Afacad Flux"/>
                <a:sym typeface="Afacad Flux"/>
              </a:rPr>
              <a:t> due to outliers.)</a:t>
            </a:r>
            <a:endParaRPr dirty="0">
              <a:solidFill>
                <a:schemeClr val="dk1"/>
              </a:solidFill>
              <a:latin typeface="Afacad Flux"/>
              <a:ea typeface="Afacad Flux"/>
              <a:cs typeface="Afacad Flux"/>
              <a:sym typeface="Afacad Flux"/>
            </a:endParaRPr>
          </a:p>
          <a:p>
            <a:pPr marL="0" lvl="0" indent="0" algn="l" rtl="0">
              <a:spcBef>
                <a:spcPts val="0"/>
              </a:spcBef>
              <a:spcAft>
                <a:spcPts val="0"/>
              </a:spcAft>
              <a:buNone/>
            </a:pPr>
            <a:endParaRPr dirty="0">
              <a:latin typeface="Afacad Flux"/>
              <a:ea typeface="Afacad Flux"/>
              <a:cs typeface="Afacad Flux"/>
              <a:sym typeface="Afacad Flux"/>
            </a:endParaRPr>
          </a:p>
          <a:p>
            <a:pPr marL="0" lvl="0" indent="0" algn="l" rtl="0">
              <a:spcBef>
                <a:spcPts val="1200"/>
              </a:spcBef>
              <a:spcAft>
                <a:spcPts val="1200"/>
              </a:spcAft>
              <a:buNone/>
            </a:pPr>
            <a:endParaRPr dirty="0">
              <a:latin typeface="Afacad Flux"/>
              <a:ea typeface="Afacad Flux"/>
              <a:cs typeface="Afacad Flux"/>
              <a:sym typeface="Afacad Flux"/>
            </a:endParaRPr>
          </a:p>
        </p:txBody>
      </p:sp>
      <p:pic>
        <p:nvPicPr>
          <p:cNvPr id="844" name="Google Shape;844;p72"/>
          <p:cNvPicPr preferRelativeResize="0"/>
          <p:nvPr/>
        </p:nvPicPr>
        <p:blipFill>
          <a:blip r:embed="rId3">
            <a:alphaModFix/>
          </a:blip>
          <a:stretch>
            <a:fillRect/>
          </a:stretch>
        </p:blipFill>
        <p:spPr>
          <a:xfrm>
            <a:off x="1396182" y="2172290"/>
            <a:ext cx="5995840" cy="2440477"/>
          </a:xfrm>
          <a:prstGeom prst="rect">
            <a:avLst/>
          </a:prstGeom>
          <a:noFill/>
          <a:ln>
            <a:noFill/>
          </a:ln>
        </p:spPr>
      </p:pic>
      <p:sp>
        <p:nvSpPr>
          <p:cNvPr id="845" name="Google Shape;845;p72"/>
          <p:cNvSpPr txBox="1">
            <a:spLocks noGrp="1"/>
          </p:cNvSpPr>
          <p:nvPr>
            <p:ph type="title"/>
          </p:nvPr>
        </p:nvSpPr>
        <p:spPr>
          <a:xfrm>
            <a:off x="311700" y="176325"/>
            <a:ext cx="8520600" cy="6120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r>
              <a:rPr lang="en" b="1" dirty="0">
                <a:latin typeface="Afacad Flux SemiBold" panose="020B0604020202020204" charset="0"/>
                <a:ea typeface="Afacad Flux"/>
                <a:cs typeface="Afacad Flux SemiBold" panose="020B0604020202020204" charset="0"/>
                <a:sym typeface="Afacad Flux"/>
              </a:rPr>
              <a:t>3. Availability Analysis</a:t>
            </a:r>
            <a:endParaRPr b="1" dirty="0">
              <a:latin typeface="Afacad Flux SemiBold" panose="020B0604020202020204" charset="0"/>
              <a:ea typeface="Afacad Flux"/>
              <a:cs typeface="Afacad Flux SemiBold" panose="020B0604020202020204" charset="0"/>
              <a:sym typeface="Afacad Flux"/>
            </a:endParaRPr>
          </a:p>
          <a:p>
            <a:pPr marL="0" lvl="0" indent="0" algn="l" rtl="0">
              <a:lnSpc>
                <a:spcPct val="115000"/>
              </a:lnSpc>
              <a:spcBef>
                <a:spcPts val="0"/>
              </a:spcBef>
              <a:spcAft>
                <a:spcPts val="0"/>
              </a:spcAft>
              <a:buNone/>
            </a:pPr>
            <a:endParaRPr sz="1533" b="1" dirty="0">
              <a:latin typeface="Afacad Flux"/>
              <a:ea typeface="Afacad Flux"/>
              <a:cs typeface="Afacad Flux"/>
              <a:sym typeface="Afacad Flux"/>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cxnSp>
        <p:nvCxnSpPr>
          <p:cNvPr id="895" name="Google Shape;895;p77"/>
          <p:cNvCxnSpPr/>
          <p:nvPr/>
        </p:nvCxnSpPr>
        <p:spPr>
          <a:xfrm>
            <a:off x="228600" y="1774703"/>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896" name="Google Shape;896;p77"/>
          <p:cNvCxnSpPr/>
          <p:nvPr/>
        </p:nvCxnSpPr>
        <p:spPr>
          <a:xfrm>
            <a:off x="228600" y="2771834"/>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897" name="Google Shape;897;p77"/>
          <p:cNvCxnSpPr/>
          <p:nvPr/>
        </p:nvCxnSpPr>
        <p:spPr>
          <a:xfrm>
            <a:off x="228600" y="3768445"/>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898" name="Google Shape;898;p77"/>
          <p:cNvCxnSpPr/>
          <p:nvPr/>
        </p:nvCxnSpPr>
        <p:spPr>
          <a:xfrm>
            <a:off x="228600" y="4683720"/>
            <a:ext cx="8700000" cy="0"/>
          </a:xfrm>
          <a:prstGeom prst="straightConnector1">
            <a:avLst/>
          </a:prstGeom>
          <a:noFill/>
          <a:ln w="9525" cap="flat" cmpd="sng">
            <a:solidFill>
              <a:schemeClr val="dk1"/>
            </a:solidFill>
            <a:prstDash val="solid"/>
            <a:round/>
            <a:headEnd type="none" w="med" len="med"/>
            <a:tailEnd type="none" w="med" len="med"/>
          </a:ln>
        </p:spPr>
      </p:cxnSp>
      <p:sp>
        <p:nvSpPr>
          <p:cNvPr id="899" name="Google Shape;899;p77"/>
          <p:cNvSpPr txBox="1">
            <a:spLocks noGrp="1"/>
          </p:cNvSpPr>
          <p:nvPr>
            <p:ph type="title"/>
          </p:nvPr>
        </p:nvSpPr>
        <p:spPr>
          <a:xfrm>
            <a:off x="228600" y="457200"/>
            <a:ext cx="86868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None/>
            </a:pPr>
            <a:r>
              <a:rPr lang="en" b="1">
                <a:latin typeface="Afacad Flux"/>
                <a:ea typeface="Afacad Flux"/>
                <a:cs typeface="Afacad Flux"/>
                <a:sym typeface="Afacad Flux"/>
              </a:rPr>
              <a:t>3. EV car market</a:t>
            </a:r>
            <a:endParaRPr b="1">
              <a:latin typeface="Afacad Flux"/>
              <a:ea typeface="Afacad Flux"/>
              <a:cs typeface="Afacad Flux"/>
              <a:sym typeface="Afacad Flux"/>
            </a:endParaRPr>
          </a:p>
        </p:txBody>
      </p:sp>
      <p:sp>
        <p:nvSpPr>
          <p:cNvPr id="900" name="Google Shape;900;p77"/>
          <p:cNvSpPr txBox="1">
            <a:spLocks noGrp="1"/>
          </p:cNvSpPr>
          <p:nvPr>
            <p:ph type="subTitle" idx="13"/>
          </p:nvPr>
        </p:nvSpPr>
        <p:spPr>
          <a:xfrm>
            <a:off x="7566000" y="230200"/>
            <a:ext cx="1232400" cy="68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Date</a:t>
            </a:r>
            <a:endParaRPr/>
          </a:p>
        </p:txBody>
      </p:sp>
      <p:sp>
        <p:nvSpPr>
          <p:cNvPr id="901" name="Google Shape;901;p77"/>
          <p:cNvSpPr txBox="1">
            <a:spLocks noGrp="1"/>
          </p:cNvSpPr>
          <p:nvPr>
            <p:ph type="body" idx="1"/>
          </p:nvPr>
        </p:nvSpPr>
        <p:spPr>
          <a:xfrm>
            <a:off x="2423700" y="3866575"/>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None/>
            </a:pPr>
            <a:r>
              <a:rPr lang="en" sz="1400">
                <a:latin typeface="Afacad Flux"/>
                <a:ea typeface="Afacad Flux"/>
                <a:cs typeface="Afacad Flux"/>
                <a:sym typeface="Afacad Flux"/>
              </a:rPr>
              <a:t>Evaluate the cost of running selected vehicles in selected locations</a:t>
            </a:r>
            <a:endParaRPr sz="1400">
              <a:latin typeface="Afacad Flux"/>
              <a:ea typeface="Afacad Flux"/>
              <a:cs typeface="Afacad Flux"/>
              <a:sym typeface="Afacad Flux"/>
            </a:endParaRPr>
          </a:p>
          <a:p>
            <a:pPr marL="0" lvl="0" indent="0" algn="l" rtl="0">
              <a:spcBef>
                <a:spcPts val="0"/>
              </a:spcBef>
              <a:spcAft>
                <a:spcPts val="0"/>
              </a:spcAft>
              <a:buClr>
                <a:schemeClr val="lt1"/>
              </a:buClr>
              <a:buSzPts val="1100"/>
              <a:buNone/>
            </a:pPr>
            <a:endParaRPr>
              <a:latin typeface="Afacad Flux"/>
              <a:ea typeface="Afacad Flux"/>
              <a:cs typeface="Afacad Flux"/>
              <a:sym typeface="Afacad Flux"/>
            </a:endParaRPr>
          </a:p>
          <a:p>
            <a:pPr marL="0" lvl="0" indent="0" algn="l" rtl="0">
              <a:spcBef>
                <a:spcPts val="0"/>
              </a:spcBef>
              <a:spcAft>
                <a:spcPts val="0"/>
              </a:spcAft>
              <a:buNone/>
            </a:pPr>
            <a:endParaRPr sz="1400">
              <a:latin typeface="Afacad Flux"/>
              <a:ea typeface="Afacad Flux"/>
              <a:cs typeface="Afacad Flux"/>
              <a:sym typeface="Afacad Flux"/>
            </a:endParaRPr>
          </a:p>
        </p:txBody>
      </p:sp>
      <p:sp>
        <p:nvSpPr>
          <p:cNvPr id="902" name="Google Shape;902;p77"/>
          <p:cNvSpPr txBox="1">
            <a:spLocks noGrp="1"/>
          </p:cNvSpPr>
          <p:nvPr>
            <p:ph type="subTitle" idx="3"/>
          </p:nvPr>
        </p:nvSpPr>
        <p:spPr>
          <a:xfrm>
            <a:off x="228600" y="3866586"/>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Charging Pricing</a:t>
            </a:r>
            <a:endParaRPr/>
          </a:p>
        </p:txBody>
      </p:sp>
      <p:sp>
        <p:nvSpPr>
          <p:cNvPr id="903" name="Google Shape;903;p77"/>
          <p:cNvSpPr txBox="1">
            <a:spLocks noGrp="1"/>
          </p:cNvSpPr>
          <p:nvPr>
            <p:ph type="body" idx="4"/>
          </p:nvPr>
        </p:nvSpPr>
        <p:spPr>
          <a:xfrm>
            <a:off x="2423700" y="2870775"/>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facad Flux"/>
                <a:ea typeface="Afacad Flux"/>
                <a:cs typeface="Afacad Flux"/>
                <a:sym typeface="Afacad Flux"/>
              </a:rPr>
              <a:t>Assess pricing dynamics and patterns in relation to charging capabilities, range and efficiency</a:t>
            </a:r>
            <a:endParaRPr sz="1400">
              <a:latin typeface="Afacad Flux"/>
              <a:ea typeface="Afacad Flux"/>
              <a:cs typeface="Afacad Flux"/>
              <a:sym typeface="Afacad Flux"/>
            </a:endParaRPr>
          </a:p>
          <a:p>
            <a:pPr marL="0" lvl="0" indent="0" algn="l" rtl="0">
              <a:spcBef>
                <a:spcPts val="0"/>
              </a:spcBef>
              <a:spcAft>
                <a:spcPts val="0"/>
              </a:spcAft>
              <a:buNone/>
            </a:pPr>
            <a:endParaRPr>
              <a:latin typeface="Afacad Flux"/>
              <a:ea typeface="Afacad Flux"/>
              <a:cs typeface="Afacad Flux"/>
              <a:sym typeface="Afacad Flux"/>
            </a:endParaRPr>
          </a:p>
        </p:txBody>
      </p:sp>
      <p:sp>
        <p:nvSpPr>
          <p:cNvPr id="904" name="Google Shape;904;p77"/>
          <p:cNvSpPr txBox="1">
            <a:spLocks noGrp="1"/>
          </p:cNvSpPr>
          <p:nvPr>
            <p:ph type="subTitle" idx="6"/>
          </p:nvPr>
        </p:nvSpPr>
        <p:spPr>
          <a:xfrm>
            <a:off x="228600" y="2870773"/>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Performance Metrics</a:t>
            </a:r>
            <a:endParaRPr/>
          </a:p>
        </p:txBody>
      </p:sp>
      <p:sp>
        <p:nvSpPr>
          <p:cNvPr id="905" name="Google Shape;905;p77"/>
          <p:cNvSpPr txBox="1">
            <a:spLocks noGrp="1"/>
          </p:cNvSpPr>
          <p:nvPr>
            <p:ph type="body" idx="7"/>
          </p:nvPr>
        </p:nvSpPr>
        <p:spPr>
          <a:xfrm>
            <a:off x="2423700" y="1864324"/>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facad Flux"/>
                <a:ea typeface="Afacad Flux"/>
                <a:cs typeface="Afacad Flux"/>
                <a:sym typeface="Afacad Flux"/>
              </a:rPr>
              <a:t>Download dataset of latest car models and provide high-level analysis</a:t>
            </a:r>
            <a:endParaRPr sz="1400">
              <a:latin typeface="Afacad Flux"/>
              <a:ea typeface="Afacad Flux"/>
              <a:cs typeface="Afacad Flux"/>
              <a:sym typeface="Afacad Flux"/>
            </a:endParaRPr>
          </a:p>
        </p:txBody>
      </p:sp>
      <p:sp>
        <p:nvSpPr>
          <p:cNvPr id="906" name="Google Shape;906;p77"/>
          <p:cNvSpPr txBox="1">
            <a:spLocks noGrp="1"/>
          </p:cNvSpPr>
          <p:nvPr>
            <p:ph type="subTitle" idx="9"/>
          </p:nvPr>
        </p:nvSpPr>
        <p:spPr>
          <a:xfrm>
            <a:off x="228600" y="1864336"/>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Car models</a:t>
            </a:r>
            <a:endParaRPr/>
          </a:p>
        </p:txBody>
      </p:sp>
      <p:sp>
        <p:nvSpPr>
          <p:cNvPr id="907" name="Google Shape;907;p77"/>
          <p:cNvSpPr txBox="1">
            <a:spLocks noGrp="1"/>
          </p:cNvSpPr>
          <p:nvPr>
            <p:ph type="subTitle" idx="14"/>
          </p:nvPr>
        </p:nvSpPr>
        <p:spPr>
          <a:xfrm>
            <a:off x="345600" y="230200"/>
            <a:ext cx="1752600" cy="6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Company Name</a:t>
            </a:r>
            <a:endParaRPr/>
          </a:p>
        </p:txBody>
      </p:sp>
      <p:sp>
        <p:nvSpPr>
          <p:cNvPr id="908" name="Google Shape;908;p77"/>
          <p:cNvSpPr txBox="1">
            <a:spLocks noGrp="1"/>
          </p:cNvSpPr>
          <p:nvPr>
            <p:ph type="body" idx="2"/>
          </p:nvPr>
        </p:nvSpPr>
        <p:spPr>
          <a:xfrm>
            <a:off x="6080700" y="3866586"/>
            <a:ext cx="2834700" cy="727500"/>
          </a:xfrm>
          <a:prstGeom prst="rect">
            <a:avLst/>
          </a:prstGeom>
        </p:spPr>
        <p:txBody>
          <a:bodyPr spcFirstLastPara="1" wrap="square" lIns="0" tIns="0" rIns="0" bIns="0" anchor="t" anchorCtr="0">
            <a:noAutofit/>
          </a:bodyPr>
          <a:lstStyle/>
          <a:p>
            <a:pPr marL="457200" lvl="0" indent="-298450" algn="l" rtl="0">
              <a:spcBef>
                <a:spcPts val="0"/>
              </a:spcBef>
              <a:spcAft>
                <a:spcPts val="0"/>
              </a:spcAft>
              <a:buSzPts val="1100"/>
              <a:buFont typeface="Afacad Flux"/>
              <a:buAutoNum type="arabicPeriod"/>
            </a:pPr>
            <a:r>
              <a:rPr lang="en" sz="1100">
                <a:latin typeface="Afacad Flux"/>
                <a:ea typeface="Afacad Flux"/>
                <a:cs typeface="Afacad Flux"/>
                <a:sym typeface="Afacad Flux"/>
              </a:rPr>
              <a:t>Which cars are most efficient to run in and which cities?</a:t>
            </a:r>
            <a:endParaRPr sz="1100">
              <a:latin typeface="Afacad Flux"/>
              <a:ea typeface="Afacad Flux"/>
              <a:cs typeface="Afacad Flux"/>
              <a:sym typeface="Afacad Flux"/>
            </a:endParaRPr>
          </a:p>
        </p:txBody>
      </p:sp>
      <p:sp>
        <p:nvSpPr>
          <p:cNvPr id="909" name="Google Shape;909;p77"/>
          <p:cNvSpPr txBox="1">
            <a:spLocks noGrp="1"/>
          </p:cNvSpPr>
          <p:nvPr>
            <p:ph type="body" idx="5"/>
          </p:nvPr>
        </p:nvSpPr>
        <p:spPr>
          <a:xfrm>
            <a:off x="6080700" y="2870773"/>
            <a:ext cx="2834700" cy="727500"/>
          </a:xfrm>
          <a:prstGeom prst="rect">
            <a:avLst/>
          </a:prstGeom>
        </p:spPr>
        <p:txBody>
          <a:bodyPr spcFirstLastPara="1" wrap="square" lIns="0" tIns="0" rIns="0" bIns="0" anchor="t" anchorCtr="0">
            <a:noAutofit/>
          </a:bodyPr>
          <a:lstStyle/>
          <a:p>
            <a:pPr marL="457200" lvl="0" indent="-298450" algn="l" rtl="0">
              <a:spcBef>
                <a:spcPts val="0"/>
              </a:spcBef>
              <a:spcAft>
                <a:spcPts val="0"/>
              </a:spcAft>
              <a:buSzPts val="1100"/>
              <a:buFont typeface="Afacad Flux"/>
              <a:buAutoNum type="arabicPeriod"/>
            </a:pPr>
            <a:r>
              <a:rPr lang="en" sz="1100">
                <a:latin typeface="Afacad Flux"/>
                <a:ea typeface="Afacad Flux"/>
                <a:cs typeface="Afacad Flux"/>
                <a:sym typeface="Afacad Flux"/>
              </a:rPr>
              <a:t>How does pricing impact efficiency?</a:t>
            </a:r>
            <a:endParaRPr sz="1100">
              <a:latin typeface="Afacad Flux"/>
              <a:ea typeface="Afacad Flux"/>
              <a:cs typeface="Afacad Flux"/>
              <a:sym typeface="Afacad Flux"/>
            </a:endParaRPr>
          </a:p>
          <a:p>
            <a:pPr marL="457200" lvl="0" indent="-298450" algn="l" rtl="0">
              <a:spcBef>
                <a:spcPts val="0"/>
              </a:spcBef>
              <a:spcAft>
                <a:spcPts val="0"/>
              </a:spcAft>
              <a:buSzPts val="1100"/>
              <a:buFont typeface="Afacad Flux"/>
              <a:buAutoNum type="arabicPeriod"/>
            </a:pPr>
            <a:r>
              <a:rPr lang="en" sz="1100">
                <a:latin typeface="Afacad Flux"/>
                <a:ea typeface="Afacad Flux"/>
                <a:cs typeface="Afacad Flux"/>
                <a:sym typeface="Afacad Flux"/>
              </a:rPr>
              <a:t>How does pricing impact charging capabilities?</a:t>
            </a:r>
            <a:endParaRPr sz="1100">
              <a:latin typeface="Afacad Flux"/>
              <a:ea typeface="Afacad Flux"/>
              <a:cs typeface="Afacad Flux"/>
              <a:sym typeface="Afacad Flux"/>
            </a:endParaRPr>
          </a:p>
        </p:txBody>
      </p:sp>
      <p:sp>
        <p:nvSpPr>
          <p:cNvPr id="910" name="Google Shape;910;p77"/>
          <p:cNvSpPr txBox="1">
            <a:spLocks noGrp="1"/>
          </p:cNvSpPr>
          <p:nvPr>
            <p:ph type="body" idx="8"/>
          </p:nvPr>
        </p:nvSpPr>
        <p:spPr>
          <a:xfrm>
            <a:off x="6080700" y="1864336"/>
            <a:ext cx="2834700" cy="727500"/>
          </a:xfrm>
          <a:prstGeom prst="rect">
            <a:avLst/>
          </a:prstGeom>
        </p:spPr>
        <p:txBody>
          <a:bodyPr spcFirstLastPara="1" wrap="square" lIns="0" tIns="0" rIns="0" bIns="0" anchor="t" anchorCtr="0">
            <a:noAutofit/>
          </a:bodyPr>
          <a:lstStyle/>
          <a:p>
            <a:pPr marL="457200" lvl="0" indent="-298450" algn="l" rtl="0">
              <a:spcBef>
                <a:spcPts val="0"/>
              </a:spcBef>
              <a:spcAft>
                <a:spcPts val="0"/>
              </a:spcAft>
              <a:buSzPts val="1100"/>
              <a:buFont typeface="Afacad Flux"/>
              <a:buAutoNum type="arabicPeriod"/>
            </a:pPr>
            <a:r>
              <a:rPr lang="en" sz="1100">
                <a:latin typeface="Afacad Flux"/>
                <a:ea typeface="Afacad Flux"/>
                <a:cs typeface="Afacad Flux"/>
                <a:sym typeface="Afacad Flux"/>
              </a:rPr>
              <a:t>Which models are the most popular?</a:t>
            </a:r>
            <a:endParaRPr sz="1100">
              <a:latin typeface="Afacad Flux"/>
              <a:ea typeface="Afacad Flux"/>
              <a:cs typeface="Afacad Flux"/>
              <a:sym typeface="Afacad Flux"/>
            </a:endParaRPr>
          </a:p>
          <a:p>
            <a:pPr marL="457200" lvl="0" indent="-298450" algn="l" rtl="0">
              <a:spcBef>
                <a:spcPts val="0"/>
              </a:spcBef>
              <a:spcAft>
                <a:spcPts val="0"/>
              </a:spcAft>
              <a:buSzPts val="1100"/>
              <a:buFont typeface="Afacad Flux"/>
              <a:buAutoNum type="arabicPeriod"/>
            </a:pPr>
            <a:r>
              <a:rPr lang="en" sz="1100">
                <a:latin typeface="Afacad Flux"/>
                <a:ea typeface="Afacad Flux"/>
                <a:cs typeface="Afacad Flux"/>
                <a:sym typeface="Afacad Flux"/>
              </a:rPr>
              <a:t>What trends can we find between models, pricing and efficiency?</a:t>
            </a:r>
            <a:endParaRPr sz="1100">
              <a:latin typeface="Afacad Flux"/>
              <a:ea typeface="Afacad Flux"/>
              <a:cs typeface="Afacad Flux"/>
              <a:sym typeface="Afacad Flux"/>
            </a:endParaRPr>
          </a:p>
          <a:p>
            <a:pPr marL="0" lvl="0" indent="0" algn="l" rtl="0">
              <a:spcBef>
                <a:spcPts val="0"/>
              </a:spcBef>
              <a:spcAft>
                <a:spcPts val="0"/>
              </a:spcAft>
              <a:buNone/>
            </a:pPr>
            <a:endParaRPr>
              <a:latin typeface="Afacad Flux"/>
              <a:ea typeface="Afacad Flux"/>
              <a:cs typeface="Afacad Flux"/>
              <a:sym typeface="Afacad Flux"/>
            </a:endParaRPr>
          </a:p>
          <a:p>
            <a:pPr marL="0" lvl="0" indent="0" algn="l" rtl="0">
              <a:spcBef>
                <a:spcPts val="0"/>
              </a:spcBef>
              <a:spcAft>
                <a:spcPts val="0"/>
              </a:spcAft>
              <a:buNone/>
            </a:pPr>
            <a:endParaRPr>
              <a:latin typeface="Afacad Flux"/>
              <a:ea typeface="Afacad Flux"/>
              <a:cs typeface="Afacad Flux"/>
              <a:sym typeface="Afacad Flux"/>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8"/>
          <p:cNvSpPr txBox="1">
            <a:spLocks noGrp="1"/>
          </p:cNvSpPr>
          <p:nvPr>
            <p:ph type="title"/>
          </p:nvPr>
        </p:nvSpPr>
        <p:spPr>
          <a:xfrm>
            <a:off x="247025" y="357684"/>
            <a:ext cx="8621100" cy="49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3. EV Car Market: Does Paying More Buy Efficiency?</a:t>
            </a:r>
            <a:endParaRPr sz="2300" dirty="0"/>
          </a:p>
        </p:txBody>
      </p:sp>
      <p:pic>
        <p:nvPicPr>
          <p:cNvPr id="916" name="Google Shape;916;p78" title="Efficiency vs price (inc car type).png"/>
          <p:cNvPicPr preferRelativeResize="0"/>
          <p:nvPr/>
        </p:nvPicPr>
        <p:blipFill>
          <a:blip r:embed="rId3">
            <a:alphaModFix/>
          </a:blip>
          <a:stretch>
            <a:fillRect/>
          </a:stretch>
        </p:blipFill>
        <p:spPr>
          <a:xfrm>
            <a:off x="159151" y="852984"/>
            <a:ext cx="4412849" cy="2596831"/>
          </a:xfrm>
          <a:prstGeom prst="rect">
            <a:avLst/>
          </a:prstGeom>
          <a:noFill/>
          <a:ln>
            <a:noFill/>
          </a:ln>
        </p:spPr>
      </p:pic>
      <p:pic>
        <p:nvPicPr>
          <p:cNvPr id="917" name="Google Shape;917;p78" title="EFFICIENCY BY CAR TYPE.png"/>
          <p:cNvPicPr preferRelativeResize="0"/>
          <p:nvPr/>
        </p:nvPicPr>
        <p:blipFill>
          <a:blip r:embed="rId4">
            <a:alphaModFix/>
          </a:blip>
          <a:stretch>
            <a:fillRect/>
          </a:stretch>
        </p:blipFill>
        <p:spPr>
          <a:xfrm>
            <a:off x="4699574" y="848297"/>
            <a:ext cx="4285275" cy="2606206"/>
          </a:xfrm>
          <a:prstGeom prst="rect">
            <a:avLst/>
          </a:prstGeom>
          <a:noFill/>
          <a:ln>
            <a:noFill/>
          </a:ln>
        </p:spPr>
      </p:pic>
      <p:sp>
        <p:nvSpPr>
          <p:cNvPr id="918" name="Google Shape;918;p78"/>
          <p:cNvSpPr txBox="1"/>
          <p:nvPr/>
        </p:nvSpPr>
        <p:spPr>
          <a:xfrm>
            <a:off x="409925" y="3608439"/>
            <a:ext cx="8295300" cy="1250586"/>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sz="1100" b="1">
                <a:solidFill>
                  <a:schemeClr val="dk1"/>
                </a:solidFill>
              </a:rPr>
              <a:t>The "Efficiency Gap":</a:t>
            </a:r>
            <a:r>
              <a:rPr lang="en" sz="1100">
                <a:solidFill>
                  <a:schemeClr val="dk1"/>
                </a:solidFill>
              </a:rPr>
              <a:t> Analysis of 2025 models reveals that Premium EVs (&gt;$80k) are often </a:t>
            </a:r>
            <a:r>
              <a:rPr lang="en" sz="1100" i="1">
                <a:solidFill>
                  <a:schemeClr val="dk1"/>
                </a:solidFill>
              </a:rPr>
              <a:t>less</a:t>
            </a:r>
            <a:r>
              <a:rPr lang="en" sz="1100">
                <a:solidFill>
                  <a:schemeClr val="dk1"/>
                </a:solidFill>
              </a:rPr>
              <a:t> efficient than Mid-Range models due to increased weight and performance batteries.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The "Speed Tax":</a:t>
            </a:r>
            <a:r>
              <a:rPr lang="en" sz="1100">
                <a:solidFill>
                  <a:schemeClr val="dk1"/>
                </a:solidFill>
              </a:rPr>
              <a:t> While Premium cars cost more, they are the only ones unlocking "Ultra-Fast" charging (&gt;150kW). Economy cars are largely restricted to slower speeds.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Conclusion:</a:t>
            </a:r>
            <a:r>
              <a:rPr lang="en" sz="1100">
                <a:solidFill>
                  <a:schemeClr val="dk1"/>
                </a:solidFill>
              </a:rPr>
              <a:t> Customers paying for Premium are buying </a:t>
            </a:r>
            <a:r>
              <a:rPr lang="en" sz="1100" i="1">
                <a:solidFill>
                  <a:schemeClr val="dk1"/>
                </a:solidFill>
              </a:rPr>
              <a:t>speed</a:t>
            </a:r>
            <a:r>
              <a:rPr lang="en" sz="1100">
                <a:solidFill>
                  <a:schemeClr val="dk1"/>
                </a:solidFill>
              </a:rPr>
              <a:t>, not </a:t>
            </a:r>
            <a:r>
              <a:rPr lang="en" sz="1100" i="1">
                <a:solidFill>
                  <a:schemeClr val="dk1"/>
                </a:solidFill>
              </a:rPr>
              <a:t>energy efficiency</a:t>
            </a:r>
            <a:r>
              <a:rPr lang="en" sz="1100">
                <a:solidFill>
                  <a:schemeClr val="dk1"/>
                </a:solidFill>
              </a:rPr>
              <a:t>.</a:t>
            </a:r>
            <a:endParaRPr sz="1200">
              <a:solidFill>
                <a:schemeClr val="dk1"/>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79"/>
          <p:cNvSpPr txBox="1">
            <a:spLocks noGrp="1"/>
          </p:cNvSpPr>
          <p:nvPr>
            <p:ph type="title"/>
          </p:nvPr>
        </p:nvSpPr>
        <p:spPr>
          <a:xfrm>
            <a:off x="228600" y="457200"/>
            <a:ext cx="8621100" cy="49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3. EV Car Market: "Cheapest Mile" Predictor</a:t>
            </a:r>
            <a:endParaRPr sz="2300"/>
          </a:p>
        </p:txBody>
      </p:sp>
      <p:sp>
        <p:nvSpPr>
          <p:cNvPr id="924" name="Google Shape;924;p79"/>
          <p:cNvSpPr txBox="1">
            <a:spLocks noGrp="1"/>
          </p:cNvSpPr>
          <p:nvPr>
            <p:ph type="subTitle" idx="14"/>
          </p:nvPr>
        </p:nvSpPr>
        <p:spPr>
          <a:xfrm>
            <a:off x="345600" y="230200"/>
            <a:ext cx="1752600" cy="22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Cars</a:t>
            </a:r>
            <a:endParaRPr/>
          </a:p>
        </p:txBody>
      </p:sp>
      <p:sp>
        <p:nvSpPr>
          <p:cNvPr id="925" name="Google Shape;925;p79"/>
          <p:cNvSpPr txBox="1"/>
          <p:nvPr/>
        </p:nvSpPr>
        <p:spPr>
          <a:xfrm>
            <a:off x="409925" y="3858225"/>
            <a:ext cx="8295300" cy="1000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sz="1100" b="1">
                <a:solidFill>
                  <a:schemeClr val="dk1"/>
                </a:solidFill>
              </a:rPr>
              <a:t>The Methodology:</a:t>
            </a:r>
            <a:r>
              <a:rPr lang="en" sz="1100">
                <a:solidFill>
                  <a:schemeClr val="dk1"/>
                </a:solidFill>
              </a:rPr>
              <a:t> A hybrid model combining real-time city electricity rates (Stream 2) with vehicle-specific efficiency data.</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The Prediction:</a:t>
            </a:r>
            <a:r>
              <a:rPr lang="en" sz="1100">
                <a:solidFill>
                  <a:schemeClr val="dk1"/>
                </a:solidFill>
              </a:rPr>
              <a:t> Calculates the exact </a:t>
            </a:r>
            <a:r>
              <a:rPr lang="en" sz="1100" b="1">
                <a:solidFill>
                  <a:schemeClr val="dk1"/>
                </a:solidFill>
              </a:rPr>
              <a:t>Cost per Kilometer</a:t>
            </a:r>
            <a:r>
              <a:rPr lang="en" sz="1100">
                <a:solidFill>
                  <a:schemeClr val="dk1"/>
                </a:solidFill>
              </a:rPr>
              <a:t> for specific user scenarios.</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Key Finding:</a:t>
            </a:r>
            <a:r>
              <a:rPr lang="en" sz="1100">
                <a:solidFill>
                  <a:schemeClr val="dk1"/>
                </a:solidFill>
              </a:rPr>
              <a:t> In high-cost cities like New York, driving a "Hummer EV" costs </a:t>
            </a:r>
            <a:r>
              <a:rPr lang="en" sz="1100" b="1">
                <a:solidFill>
                  <a:schemeClr val="dk1"/>
                </a:solidFill>
              </a:rPr>
              <a:t>3.5x more</a:t>
            </a:r>
            <a:r>
              <a:rPr lang="en" sz="1100">
                <a:solidFill>
                  <a:schemeClr val="dk1"/>
                </a:solidFill>
              </a:rPr>
              <a:t> per km than a "Nissan Leaf."</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Value:</a:t>
            </a:r>
            <a:r>
              <a:rPr lang="en" sz="1100">
                <a:solidFill>
                  <a:schemeClr val="dk1"/>
                </a:solidFill>
              </a:rPr>
              <a:t> Empowers users to choose vehicles based on </a:t>
            </a:r>
            <a:r>
              <a:rPr lang="en" sz="1100" i="1">
                <a:solidFill>
                  <a:schemeClr val="dk1"/>
                </a:solidFill>
              </a:rPr>
              <a:t>running costs</a:t>
            </a:r>
            <a:r>
              <a:rPr lang="en" sz="1100">
                <a:solidFill>
                  <a:schemeClr val="dk1"/>
                </a:solidFill>
              </a:rPr>
              <a:t> rather than just </a:t>
            </a:r>
            <a:r>
              <a:rPr lang="en" sz="1100" i="1">
                <a:solidFill>
                  <a:schemeClr val="dk1"/>
                </a:solidFill>
              </a:rPr>
              <a:t>purchase price</a:t>
            </a:r>
            <a:r>
              <a:rPr lang="en" sz="1100">
                <a:solidFill>
                  <a:schemeClr val="dk1"/>
                </a:solidFill>
              </a:rPr>
              <a:t>.</a:t>
            </a:r>
            <a:endParaRPr sz="1100" b="1">
              <a:solidFill>
                <a:schemeClr val="dk1"/>
              </a:solidFill>
            </a:endParaRPr>
          </a:p>
        </p:txBody>
      </p:sp>
      <p:pic>
        <p:nvPicPr>
          <p:cNvPr id="926" name="Google Shape;926;p79" title="Predictor (inc by car type).png"/>
          <p:cNvPicPr preferRelativeResize="0"/>
          <p:nvPr/>
        </p:nvPicPr>
        <p:blipFill>
          <a:blip r:embed="rId3">
            <a:alphaModFix/>
          </a:blip>
          <a:stretch>
            <a:fillRect/>
          </a:stretch>
        </p:blipFill>
        <p:spPr>
          <a:xfrm>
            <a:off x="888275" y="1104900"/>
            <a:ext cx="7301747" cy="260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0"/>
          <p:cNvSpPr txBox="1">
            <a:spLocks noGrp="1"/>
          </p:cNvSpPr>
          <p:nvPr>
            <p:ph type="title"/>
          </p:nvPr>
        </p:nvSpPr>
        <p:spPr>
          <a:xfrm>
            <a:off x="2117700" y="298900"/>
            <a:ext cx="49086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accent1"/>
                </a:solidFill>
                <a:latin typeface="Afacad Flux"/>
                <a:ea typeface="Afacad Flux"/>
                <a:cs typeface="Afacad Flux"/>
                <a:sym typeface="Afacad Flux"/>
              </a:rPr>
              <a:t>Conclusions </a:t>
            </a:r>
            <a:r>
              <a:rPr lang="en" b="1" dirty="0">
                <a:latin typeface="Afacad Flux"/>
                <a:ea typeface="Afacad Flux"/>
                <a:cs typeface="Afacad Flux"/>
                <a:sym typeface="Afacad Flux"/>
              </a:rPr>
              <a:t>and next </a:t>
            </a:r>
            <a:r>
              <a:rPr lang="en" b="1" dirty="0">
                <a:solidFill>
                  <a:schemeClr val="accent1"/>
                </a:solidFill>
                <a:latin typeface="Afacad Flux"/>
                <a:ea typeface="Afacad Flux"/>
                <a:cs typeface="Afacad Flux"/>
                <a:sym typeface="Afacad Flux"/>
              </a:rPr>
              <a:t>steps </a:t>
            </a:r>
            <a:endParaRPr b="1" dirty="0">
              <a:solidFill>
                <a:schemeClr val="accent1"/>
              </a:solidFill>
              <a:latin typeface="Afacad Flux"/>
              <a:ea typeface="Afacad Flux"/>
              <a:cs typeface="Afacad Flux"/>
              <a:sym typeface="Afacad Flux"/>
            </a:endParaRPr>
          </a:p>
          <a:p>
            <a:pPr marL="0" lvl="0" indent="0" algn="l" rtl="0">
              <a:spcBef>
                <a:spcPts val="0"/>
              </a:spcBef>
              <a:spcAft>
                <a:spcPts val="0"/>
              </a:spcAft>
              <a:buNone/>
            </a:pPr>
            <a:endParaRPr b="1" dirty="0">
              <a:solidFill>
                <a:schemeClr val="accent1"/>
              </a:solidFill>
              <a:latin typeface="Afacad Flux"/>
              <a:ea typeface="Afacad Flux"/>
              <a:cs typeface="Afacad Flux"/>
              <a:sym typeface="Afacad Flux"/>
            </a:endParaRPr>
          </a:p>
        </p:txBody>
      </p:sp>
      <p:sp>
        <p:nvSpPr>
          <p:cNvPr id="932" name="Google Shape;932;p80"/>
          <p:cNvSpPr txBox="1">
            <a:spLocks noGrp="1"/>
          </p:cNvSpPr>
          <p:nvPr>
            <p:ph type="body" idx="1"/>
          </p:nvPr>
        </p:nvSpPr>
        <p:spPr>
          <a:xfrm>
            <a:off x="445500" y="972100"/>
            <a:ext cx="8253000" cy="3588600"/>
          </a:xfrm>
          <a:prstGeom prst="rect">
            <a:avLst/>
          </a:prstGeom>
        </p:spPr>
        <p:txBody>
          <a:bodyPr spcFirstLastPara="1" wrap="square" lIns="182875" tIns="0" rIns="182875" bIns="0" anchor="b" anchorCtr="0">
            <a:noAutofit/>
          </a:bodyPr>
          <a:lstStyle/>
          <a:p>
            <a:pPr marL="457200" lvl="0" indent="0" algn="l" rtl="0">
              <a:spcBef>
                <a:spcPts val="0"/>
              </a:spcBef>
              <a:spcAft>
                <a:spcPts val="0"/>
              </a:spcAft>
              <a:buNone/>
            </a:pPr>
            <a:endParaRPr sz="1700" b="1">
              <a:latin typeface="Afacad Flux"/>
              <a:ea typeface="Afacad Flux"/>
              <a:cs typeface="Afacad Flux"/>
              <a:sym typeface="Afacad Flux"/>
            </a:endParaRPr>
          </a:p>
          <a:p>
            <a:pPr marL="0" lvl="0" indent="0" algn="l" rtl="0">
              <a:spcBef>
                <a:spcPts val="0"/>
              </a:spcBef>
              <a:spcAft>
                <a:spcPts val="0"/>
              </a:spcAft>
              <a:buNone/>
            </a:pPr>
            <a:r>
              <a:rPr lang="en" sz="1400" b="1">
                <a:latin typeface="Afacad Flux"/>
                <a:ea typeface="Afacad Flux"/>
                <a:cs typeface="Afacad Flux"/>
                <a:sym typeface="Afacad Flux"/>
              </a:rPr>
              <a:t>The charge point session data did not have a sufficient amount of credible data to derive robust and conclusions or patterns in the customer behaviours and pricing</a:t>
            </a:r>
            <a:endParaRPr sz="1400" b="1">
              <a:latin typeface="Afacad Flux"/>
              <a:ea typeface="Afacad Flux"/>
              <a:cs typeface="Afacad Flux"/>
              <a:sym typeface="Afacad Flux"/>
            </a:endParaRPr>
          </a:p>
          <a:p>
            <a:pPr marL="457200" lvl="0" indent="0" algn="l" rtl="0">
              <a:spcBef>
                <a:spcPts val="0"/>
              </a:spcBef>
              <a:spcAft>
                <a:spcPts val="0"/>
              </a:spcAft>
              <a:buNone/>
            </a:pPr>
            <a:endParaRPr sz="1400" b="1">
              <a:latin typeface="Afacad Flux"/>
              <a:ea typeface="Afacad Flux"/>
              <a:cs typeface="Afacad Flux"/>
              <a:sym typeface="Afacad Flux"/>
            </a:endParaRPr>
          </a:p>
          <a:p>
            <a:pPr marL="457200" lvl="0" indent="-317500" algn="l" rtl="0">
              <a:spcBef>
                <a:spcPts val="0"/>
              </a:spcBef>
              <a:spcAft>
                <a:spcPts val="0"/>
              </a:spcAft>
              <a:buSzPts val="1400"/>
              <a:buAutoNum type="arabicPeriod"/>
            </a:pPr>
            <a:r>
              <a:rPr lang="en" sz="1400" b="1">
                <a:latin typeface="Afacad Flux"/>
                <a:ea typeface="Afacad Flux"/>
                <a:cs typeface="Afacad Flux"/>
                <a:sym typeface="Afacad Flux"/>
              </a:rPr>
              <a:t>Merge all core data frames </a:t>
            </a:r>
            <a:r>
              <a:rPr lang="en" sz="1400">
                <a:latin typeface="Afacad Flux"/>
                <a:ea typeface="Afacad Flux"/>
                <a:cs typeface="Afacad Flux"/>
                <a:sym typeface="Afacad Flux"/>
              </a:rPr>
              <a:t>at start of python code so the interactive filters work efficiently throughout the dashboard and are automated with any additional data - as below.</a:t>
            </a:r>
            <a:endParaRPr sz="1400">
              <a:latin typeface="Afacad Flux"/>
              <a:ea typeface="Afacad Flux"/>
              <a:cs typeface="Afacad Flux"/>
              <a:sym typeface="Afacad Flux"/>
            </a:endParaRPr>
          </a:p>
          <a:p>
            <a:pPr marL="0" lvl="0" indent="0" algn="l" rtl="0">
              <a:spcBef>
                <a:spcPts val="0"/>
              </a:spcBef>
              <a:spcAft>
                <a:spcPts val="0"/>
              </a:spcAft>
              <a:buNone/>
            </a:pPr>
            <a:endParaRPr sz="1400">
              <a:latin typeface="Afacad Flux"/>
              <a:ea typeface="Afacad Flux"/>
              <a:cs typeface="Afacad Flux"/>
              <a:sym typeface="Afacad Flux"/>
            </a:endParaRPr>
          </a:p>
          <a:p>
            <a:pPr marL="457200" lvl="0" indent="-317500" algn="l" rtl="0">
              <a:spcBef>
                <a:spcPts val="0"/>
              </a:spcBef>
              <a:spcAft>
                <a:spcPts val="0"/>
              </a:spcAft>
              <a:buSzPts val="1400"/>
              <a:buAutoNum type="arabicPeriod"/>
            </a:pPr>
            <a:r>
              <a:rPr lang="en" sz="1400" b="1">
                <a:latin typeface="Afacad Flux"/>
                <a:ea typeface="Afacad Flux"/>
                <a:cs typeface="Afacad Flux"/>
                <a:sym typeface="Afacad Flux"/>
              </a:rPr>
              <a:t>Source additional real world EV charge point session data </a:t>
            </a:r>
            <a:r>
              <a:rPr lang="en" sz="1400">
                <a:latin typeface="Afacad Flux"/>
                <a:ea typeface="Afacad Flux"/>
                <a:cs typeface="Afacad Flux"/>
                <a:sym typeface="Afacad Flux"/>
              </a:rPr>
              <a:t>from suppliers and connect to live APIs.</a:t>
            </a:r>
            <a:endParaRPr sz="1400">
              <a:latin typeface="Afacad Flux"/>
              <a:ea typeface="Afacad Flux"/>
              <a:cs typeface="Afacad Flux"/>
              <a:sym typeface="Afacad Flux"/>
            </a:endParaRPr>
          </a:p>
          <a:p>
            <a:pPr marL="457200" lvl="0" indent="0" algn="l" rtl="0">
              <a:spcBef>
                <a:spcPts val="0"/>
              </a:spcBef>
              <a:spcAft>
                <a:spcPts val="0"/>
              </a:spcAft>
              <a:buNone/>
            </a:pPr>
            <a:endParaRPr sz="1400" b="1">
              <a:latin typeface="Afacad Flux"/>
              <a:ea typeface="Afacad Flux"/>
              <a:cs typeface="Afacad Flux"/>
              <a:sym typeface="Afacad Flux"/>
            </a:endParaRPr>
          </a:p>
          <a:p>
            <a:pPr marL="457200" lvl="0" indent="-317500" algn="l" rtl="0">
              <a:spcBef>
                <a:spcPts val="0"/>
              </a:spcBef>
              <a:spcAft>
                <a:spcPts val="0"/>
              </a:spcAft>
              <a:buSzPts val="1400"/>
              <a:buFont typeface="Afacad Flux"/>
              <a:buAutoNum type="arabicPeriod"/>
            </a:pPr>
            <a:r>
              <a:rPr lang="en" sz="1400" b="1">
                <a:latin typeface="Afacad Flux"/>
                <a:ea typeface="Afacad Flux"/>
                <a:cs typeface="Afacad Flux"/>
                <a:sym typeface="Afacad Flux"/>
              </a:rPr>
              <a:t>Source additional mapping data</a:t>
            </a:r>
            <a:r>
              <a:rPr lang="en" sz="1400">
                <a:latin typeface="Afacad Flux"/>
                <a:ea typeface="Afacad Flux"/>
                <a:cs typeface="Afacad Flux"/>
                <a:sym typeface="Afacad Flux"/>
              </a:rPr>
              <a:t> concurrent with  session data to ensure locational data is accessible  throughout the interactive dashboard for convenient viewing alongside pricing and availability stats.</a:t>
            </a:r>
            <a:endParaRPr sz="1400">
              <a:latin typeface="Afacad Flux"/>
              <a:ea typeface="Afacad Flux"/>
              <a:cs typeface="Afacad Flux"/>
              <a:sym typeface="Afacad Flux"/>
            </a:endParaRPr>
          </a:p>
          <a:p>
            <a:pPr marL="0" lvl="0" indent="0" algn="l" rtl="0">
              <a:spcBef>
                <a:spcPts val="0"/>
              </a:spcBef>
              <a:spcAft>
                <a:spcPts val="0"/>
              </a:spcAft>
              <a:buNone/>
            </a:pPr>
            <a:endParaRPr sz="1400">
              <a:latin typeface="Afacad Flux"/>
              <a:ea typeface="Afacad Flux"/>
              <a:cs typeface="Afacad Flux"/>
              <a:sym typeface="Afacad Flux"/>
            </a:endParaRPr>
          </a:p>
          <a:p>
            <a:pPr marL="457200" lvl="0" indent="-317500" algn="l" rtl="0">
              <a:spcBef>
                <a:spcPts val="0"/>
              </a:spcBef>
              <a:spcAft>
                <a:spcPts val="0"/>
              </a:spcAft>
              <a:buSzPts val="1400"/>
              <a:buAutoNum type="arabicPeriod"/>
            </a:pPr>
            <a:r>
              <a:rPr lang="en" sz="1400" b="1">
                <a:latin typeface="Afacad Flux"/>
                <a:ea typeface="Afacad Flux"/>
                <a:cs typeface="Afacad Flux"/>
                <a:sym typeface="Afacad Flux"/>
              </a:rPr>
              <a:t>Incorporate prediction models</a:t>
            </a:r>
            <a:r>
              <a:rPr lang="en" sz="1400">
                <a:latin typeface="Afacad Flux"/>
                <a:ea typeface="Afacad Flux"/>
                <a:cs typeface="Afacad Flux"/>
                <a:sym typeface="Afacad Flux"/>
              </a:rPr>
              <a:t> into the pricing and availability analyses and create customer interface.</a:t>
            </a:r>
            <a:endParaRPr sz="1400">
              <a:latin typeface="Afacad Flux"/>
              <a:ea typeface="Afacad Flux"/>
              <a:cs typeface="Afacad Flux"/>
              <a:sym typeface="Afacad Flux"/>
            </a:endParaRPr>
          </a:p>
          <a:p>
            <a:pPr marL="0" lvl="0" indent="0" algn="l" rtl="0">
              <a:spcBef>
                <a:spcPts val="0"/>
              </a:spcBef>
              <a:spcAft>
                <a:spcPts val="0"/>
              </a:spcAft>
              <a:buNone/>
            </a:pPr>
            <a:endParaRPr sz="1400">
              <a:latin typeface="Afacad Flux"/>
              <a:ea typeface="Afacad Flux"/>
              <a:cs typeface="Afacad Flux"/>
              <a:sym typeface="Afacad Flux"/>
            </a:endParaRPr>
          </a:p>
          <a:p>
            <a:pPr marL="457200" lvl="0" indent="-317500" algn="l" rtl="0">
              <a:spcBef>
                <a:spcPts val="0"/>
              </a:spcBef>
              <a:spcAft>
                <a:spcPts val="0"/>
              </a:spcAft>
              <a:buSzPts val="1400"/>
              <a:buAutoNum type="arabicPeriod"/>
            </a:pPr>
            <a:r>
              <a:rPr lang="en" sz="1400" b="1">
                <a:latin typeface="Afacad Flux"/>
                <a:ea typeface="Afacad Flux"/>
                <a:cs typeface="Afacad Flux"/>
                <a:sym typeface="Afacad Flux"/>
              </a:rPr>
              <a:t>Refine the EV car assessment</a:t>
            </a:r>
            <a:r>
              <a:rPr lang="en" sz="1400">
                <a:latin typeface="Afacad Flux"/>
                <a:ea typeface="Afacad Flux"/>
                <a:cs typeface="Afacad Flux"/>
                <a:sym typeface="Afacad Flux"/>
              </a:rPr>
              <a:t> to include more refined and extensive efficiency calculations across all models in the data set.</a:t>
            </a:r>
            <a:endParaRPr sz="1400">
              <a:latin typeface="Afacad Flux"/>
              <a:ea typeface="Afacad Flux"/>
              <a:cs typeface="Afacad Flux"/>
              <a:sym typeface="Afacad Flux"/>
            </a:endParaRPr>
          </a:p>
          <a:p>
            <a:pPr marL="0" lvl="0" indent="0" algn="l" rtl="0">
              <a:spcBef>
                <a:spcPts val="0"/>
              </a:spcBef>
              <a:spcAft>
                <a:spcPts val="0"/>
              </a:spcAft>
              <a:buNone/>
            </a:pPr>
            <a:endParaRPr sz="1200"/>
          </a:p>
        </p:txBody>
      </p:sp>
      <p:sp>
        <p:nvSpPr>
          <p:cNvPr id="933" name="Google Shape;933;p80"/>
          <p:cNvSpPr txBox="1">
            <a:spLocks noGrp="1"/>
          </p:cNvSpPr>
          <p:nvPr>
            <p:ph type="subTitle" idx="14"/>
          </p:nvPr>
        </p:nvSpPr>
        <p:spPr>
          <a:xfrm>
            <a:off x="345600" y="230200"/>
            <a:ext cx="1752600" cy="6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Company Name</a:t>
            </a:r>
            <a:endParaRPr/>
          </a:p>
        </p:txBody>
      </p:sp>
      <p:sp>
        <p:nvSpPr>
          <p:cNvPr id="934" name="Google Shape;934;p80"/>
          <p:cNvSpPr txBox="1">
            <a:spLocks noGrp="1"/>
          </p:cNvSpPr>
          <p:nvPr>
            <p:ph type="subTitle" idx="13"/>
          </p:nvPr>
        </p:nvSpPr>
        <p:spPr>
          <a:xfrm>
            <a:off x="7566000" y="230200"/>
            <a:ext cx="1232400" cy="68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Date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81"/>
          <p:cNvSpPr txBox="1">
            <a:spLocks noGrp="1"/>
          </p:cNvSpPr>
          <p:nvPr>
            <p:ph type="title"/>
          </p:nvPr>
        </p:nvSpPr>
        <p:spPr>
          <a:xfrm>
            <a:off x="228600" y="457200"/>
            <a:ext cx="4296600" cy="1729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Thank you!</a:t>
            </a:r>
            <a:endParaRPr/>
          </a:p>
        </p:txBody>
      </p:sp>
      <p:sp>
        <p:nvSpPr>
          <p:cNvPr id="940" name="Google Shape;940;p81"/>
          <p:cNvSpPr txBox="1">
            <a:spLocks noGrp="1"/>
          </p:cNvSpPr>
          <p:nvPr>
            <p:ph type="subTitle" idx="1"/>
          </p:nvPr>
        </p:nvSpPr>
        <p:spPr>
          <a:xfrm>
            <a:off x="5342300" y="3818899"/>
            <a:ext cx="2977200" cy="78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If you have any questions, contact: </a:t>
            </a:r>
            <a:endParaRPr/>
          </a:p>
          <a:p>
            <a:pPr marL="0" lvl="0" indent="0" algn="l" rtl="0">
              <a:spcBef>
                <a:spcPts val="0"/>
              </a:spcBef>
              <a:spcAft>
                <a:spcPts val="0"/>
              </a:spcAft>
              <a:buNone/>
            </a:pPr>
            <a:r>
              <a:rPr lang="en" b="1"/>
              <a:t>samhsforrest@gmail.com</a:t>
            </a:r>
            <a:endParaRPr b="1"/>
          </a:p>
        </p:txBody>
      </p:sp>
      <p:sp>
        <p:nvSpPr>
          <p:cNvPr id="941" name="Google Shape;941;p81"/>
          <p:cNvSpPr txBox="1">
            <a:spLocks noGrp="1"/>
          </p:cNvSpPr>
          <p:nvPr>
            <p:ph type="subTitle" idx="5"/>
          </p:nvPr>
        </p:nvSpPr>
        <p:spPr>
          <a:xfrm>
            <a:off x="345600" y="230200"/>
            <a:ext cx="1752600" cy="6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Company Name</a:t>
            </a:r>
            <a:endParaRPr/>
          </a:p>
        </p:txBody>
      </p:sp>
      <p:sp>
        <p:nvSpPr>
          <p:cNvPr id="942" name="Google Shape;942;p81"/>
          <p:cNvSpPr txBox="1">
            <a:spLocks noGrp="1"/>
          </p:cNvSpPr>
          <p:nvPr>
            <p:ph type="subTitle" idx="4"/>
          </p:nvPr>
        </p:nvSpPr>
        <p:spPr>
          <a:xfrm>
            <a:off x="7566000" y="230200"/>
            <a:ext cx="1232400" cy="68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Date</a:t>
            </a:r>
            <a:endParaRPr/>
          </a:p>
        </p:txBody>
      </p:sp>
      <p:pic>
        <p:nvPicPr>
          <p:cNvPr id="943" name="Google Shape;943;p81" title="ev_charge.png"/>
          <p:cNvPicPr preferRelativeResize="0">
            <a:picLocks noGrp="1"/>
          </p:cNvPicPr>
          <p:nvPr>
            <p:ph type="pic" idx="2"/>
          </p:nvPr>
        </p:nvPicPr>
        <p:blipFill rotWithShape="1">
          <a:blip r:embed="rId3">
            <a:alphaModFix/>
          </a:blip>
          <a:srcRect t="13360" b="13352"/>
          <a:stretch/>
        </p:blipFill>
        <p:spPr>
          <a:xfrm>
            <a:off x="228525" y="3337900"/>
            <a:ext cx="4296600" cy="1574400"/>
          </a:xfrm>
          <a:prstGeom prst="roundRect">
            <a:avLst>
              <a:gd name="adj" fmla="val 16667"/>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7"/>
          <p:cNvSpPr/>
          <p:nvPr/>
        </p:nvSpPr>
        <p:spPr>
          <a:xfrm>
            <a:off x="228550" y="2127025"/>
            <a:ext cx="2095500" cy="1210800"/>
          </a:xfrm>
          <a:prstGeom prst="roundRect">
            <a:avLst>
              <a:gd name="adj" fmla="val 193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Afacad Flux"/>
              <a:ea typeface="Afacad Flux"/>
              <a:cs typeface="Afacad Flux"/>
              <a:sym typeface="Afacad Flux"/>
            </a:endParaRPr>
          </a:p>
        </p:txBody>
      </p:sp>
      <p:sp>
        <p:nvSpPr>
          <p:cNvPr id="570" name="Google Shape;570;p57"/>
          <p:cNvSpPr/>
          <p:nvPr/>
        </p:nvSpPr>
        <p:spPr>
          <a:xfrm>
            <a:off x="2423750" y="2127025"/>
            <a:ext cx="2095500" cy="1210800"/>
          </a:xfrm>
          <a:prstGeom prst="roundRect">
            <a:avLst>
              <a:gd name="adj" fmla="val 193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Afacad Flux"/>
              <a:ea typeface="Afacad Flux"/>
              <a:cs typeface="Afacad Flux"/>
              <a:sym typeface="Afacad Flux"/>
            </a:endParaRPr>
          </a:p>
        </p:txBody>
      </p:sp>
      <p:sp>
        <p:nvSpPr>
          <p:cNvPr id="571" name="Google Shape;571;p57"/>
          <p:cNvSpPr/>
          <p:nvPr/>
        </p:nvSpPr>
        <p:spPr>
          <a:xfrm>
            <a:off x="6814150" y="2127025"/>
            <a:ext cx="2095500" cy="1210800"/>
          </a:xfrm>
          <a:prstGeom prst="roundRect">
            <a:avLst>
              <a:gd name="adj" fmla="val 193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Afacad Flux"/>
              <a:ea typeface="Afacad Flux"/>
              <a:cs typeface="Afacad Flux"/>
              <a:sym typeface="Afacad Flux"/>
            </a:endParaRPr>
          </a:p>
        </p:txBody>
      </p:sp>
      <p:sp>
        <p:nvSpPr>
          <p:cNvPr id="572" name="Google Shape;572;p57"/>
          <p:cNvSpPr/>
          <p:nvPr/>
        </p:nvSpPr>
        <p:spPr>
          <a:xfrm>
            <a:off x="4634900" y="1448375"/>
            <a:ext cx="572700" cy="28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Afacad Flux"/>
              <a:ea typeface="Afacad Flux"/>
              <a:cs typeface="Afacad Flux"/>
              <a:sym typeface="Afacad Flux"/>
            </a:endParaRPr>
          </a:p>
        </p:txBody>
      </p:sp>
      <p:sp>
        <p:nvSpPr>
          <p:cNvPr id="573" name="Google Shape;573;p57"/>
          <p:cNvSpPr/>
          <p:nvPr/>
        </p:nvSpPr>
        <p:spPr>
          <a:xfrm>
            <a:off x="2431725" y="1448375"/>
            <a:ext cx="572700" cy="28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Afacad Flux"/>
              <a:ea typeface="Afacad Flux"/>
              <a:cs typeface="Afacad Flux"/>
              <a:sym typeface="Afacad Flux"/>
            </a:endParaRPr>
          </a:p>
        </p:txBody>
      </p:sp>
      <p:sp>
        <p:nvSpPr>
          <p:cNvPr id="574" name="Google Shape;574;p57"/>
          <p:cNvSpPr/>
          <p:nvPr/>
        </p:nvSpPr>
        <p:spPr>
          <a:xfrm>
            <a:off x="228550" y="1448375"/>
            <a:ext cx="572700" cy="28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Afacad Flux"/>
              <a:ea typeface="Afacad Flux"/>
              <a:cs typeface="Afacad Flux"/>
              <a:sym typeface="Afacad Flux"/>
            </a:endParaRPr>
          </a:p>
        </p:txBody>
      </p:sp>
      <p:sp>
        <p:nvSpPr>
          <p:cNvPr id="575" name="Google Shape;575;p57"/>
          <p:cNvSpPr/>
          <p:nvPr/>
        </p:nvSpPr>
        <p:spPr>
          <a:xfrm>
            <a:off x="6813900" y="1448375"/>
            <a:ext cx="572700" cy="28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Afacad Flux"/>
              <a:ea typeface="Afacad Flux"/>
              <a:cs typeface="Afacad Flux"/>
              <a:sym typeface="Afacad Flux"/>
            </a:endParaRPr>
          </a:p>
        </p:txBody>
      </p:sp>
      <p:sp>
        <p:nvSpPr>
          <p:cNvPr id="576" name="Google Shape;576;p57"/>
          <p:cNvSpPr/>
          <p:nvPr/>
        </p:nvSpPr>
        <p:spPr>
          <a:xfrm>
            <a:off x="228550" y="1838100"/>
            <a:ext cx="8686800" cy="114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577" name="Google Shape;577;p57"/>
          <p:cNvSpPr/>
          <p:nvPr/>
        </p:nvSpPr>
        <p:spPr>
          <a:xfrm>
            <a:off x="6822126" y="1842210"/>
            <a:ext cx="105900" cy="106500"/>
          </a:xfrm>
          <a:prstGeom prst="roundRect">
            <a:avLst>
              <a:gd name="adj"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578" name="Google Shape;578;p57"/>
          <p:cNvSpPr/>
          <p:nvPr/>
        </p:nvSpPr>
        <p:spPr>
          <a:xfrm>
            <a:off x="2431726" y="1842210"/>
            <a:ext cx="105900" cy="106500"/>
          </a:xfrm>
          <a:prstGeom prst="roundRect">
            <a:avLst>
              <a:gd name="adj"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579" name="Google Shape;579;p57"/>
          <p:cNvSpPr/>
          <p:nvPr/>
        </p:nvSpPr>
        <p:spPr>
          <a:xfrm>
            <a:off x="4618951" y="1842210"/>
            <a:ext cx="105900" cy="106500"/>
          </a:xfrm>
          <a:prstGeom prst="roundRect">
            <a:avLst>
              <a:gd name="adj"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580" name="Google Shape;580;p57"/>
          <p:cNvSpPr/>
          <p:nvPr/>
        </p:nvSpPr>
        <p:spPr>
          <a:xfrm>
            <a:off x="228551" y="1842210"/>
            <a:ext cx="105900" cy="106500"/>
          </a:xfrm>
          <a:prstGeom prst="roundRect">
            <a:avLst>
              <a:gd name="adj"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pic>
        <p:nvPicPr>
          <p:cNvPr id="581" name="Google Shape;581;p57"/>
          <p:cNvPicPr preferRelativeResize="0">
            <a:picLocks noGrp="1"/>
          </p:cNvPicPr>
          <p:nvPr>
            <p:ph type="pic" idx="2"/>
          </p:nvPr>
        </p:nvPicPr>
        <p:blipFill rotWithShape="1">
          <a:blip r:embed="rId3">
            <a:alphaModFix/>
          </a:blip>
          <a:srcRect l="7812" r="42205" b="8307"/>
          <a:stretch/>
        </p:blipFill>
        <p:spPr>
          <a:xfrm>
            <a:off x="4618950" y="2127025"/>
            <a:ext cx="2095500" cy="2674200"/>
          </a:xfrm>
          <a:prstGeom prst="round2DiagRect">
            <a:avLst>
              <a:gd name="adj1" fmla="val 16667"/>
              <a:gd name="adj2" fmla="val 0"/>
            </a:avLst>
          </a:prstGeom>
        </p:spPr>
      </p:pic>
      <p:sp>
        <p:nvSpPr>
          <p:cNvPr id="582" name="Google Shape;582;p57"/>
          <p:cNvSpPr txBox="1">
            <a:spLocks noGrp="1"/>
          </p:cNvSpPr>
          <p:nvPr>
            <p:ph type="title"/>
          </p:nvPr>
        </p:nvSpPr>
        <p:spPr>
          <a:xfrm>
            <a:off x="228600" y="457200"/>
            <a:ext cx="8569800" cy="5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Journey - EV charge point and car markets</a:t>
            </a:r>
            <a:endParaRPr/>
          </a:p>
        </p:txBody>
      </p:sp>
      <p:sp>
        <p:nvSpPr>
          <p:cNvPr id="583" name="Google Shape;583;p57"/>
          <p:cNvSpPr txBox="1">
            <a:spLocks noGrp="1"/>
          </p:cNvSpPr>
          <p:nvPr>
            <p:ph type="subTitle" idx="5"/>
          </p:nvPr>
        </p:nvSpPr>
        <p:spPr>
          <a:xfrm>
            <a:off x="292150" y="1448425"/>
            <a:ext cx="442500" cy="28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1</a:t>
            </a:r>
            <a:endParaRPr/>
          </a:p>
        </p:txBody>
      </p:sp>
      <p:sp>
        <p:nvSpPr>
          <p:cNvPr id="584" name="Google Shape;584;p57"/>
          <p:cNvSpPr txBox="1">
            <a:spLocks noGrp="1"/>
          </p:cNvSpPr>
          <p:nvPr>
            <p:ph type="subTitle" idx="1"/>
          </p:nvPr>
        </p:nvSpPr>
        <p:spPr>
          <a:xfrm>
            <a:off x="416800" y="2248625"/>
            <a:ext cx="1719000" cy="33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Opportunity</a:t>
            </a:r>
            <a:endParaRPr/>
          </a:p>
        </p:txBody>
      </p:sp>
      <p:sp>
        <p:nvSpPr>
          <p:cNvPr id="585" name="Google Shape;585;p57"/>
          <p:cNvSpPr txBox="1">
            <a:spLocks noGrp="1"/>
          </p:cNvSpPr>
          <p:nvPr>
            <p:ph type="body" idx="13"/>
          </p:nvPr>
        </p:nvSpPr>
        <p:spPr>
          <a:xfrm>
            <a:off x="416800" y="2596875"/>
            <a:ext cx="1719000" cy="597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Overview of EV market growth and the scale of the opportunity</a:t>
            </a:r>
            <a:endParaRPr/>
          </a:p>
        </p:txBody>
      </p:sp>
      <p:sp>
        <p:nvSpPr>
          <p:cNvPr id="586" name="Google Shape;586;p57"/>
          <p:cNvSpPr txBox="1">
            <a:spLocks noGrp="1"/>
          </p:cNvSpPr>
          <p:nvPr>
            <p:ph type="subTitle" idx="6"/>
          </p:nvPr>
        </p:nvSpPr>
        <p:spPr>
          <a:xfrm>
            <a:off x="2496825" y="1448413"/>
            <a:ext cx="442500" cy="28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2</a:t>
            </a:r>
            <a:endParaRPr/>
          </a:p>
        </p:txBody>
      </p:sp>
      <p:sp>
        <p:nvSpPr>
          <p:cNvPr id="587" name="Google Shape;587;p57"/>
          <p:cNvSpPr txBox="1">
            <a:spLocks noGrp="1"/>
          </p:cNvSpPr>
          <p:nvPr>
            <p:ph type="subTitle" idx="3"/>
          </p:nvPr>
        </p:nvSpPr>
        <p:spPr>
          <a:xfrm>
            <a:off x="2612000" y="2248622"/>
            <a:ext cx="1719000" cy="33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Challenges</a:t>
            </a:r>
            <a:endParaRPr/>
          </a:p>
        </p:txBody>
      </p:sp>
      <p:sp>
        <p:nvSpPr>
          <p:cNvPr id="588" name="Google Shape;588;p57"/>
          <p:cNvSpPr txBox="1">
            <a:spLocks noGrp="1"/>
          </p:cNvSpPr>
          <p:nvPr>
            <p:ph type="body" idx="14"/>
          </p:nvPr>
        </p:nvSpPr>
        <p:spPr>
          <a:xfrm>
            <a:off x="2612000" y="2596875"/>
            <a:ext cx="1719000" cy="597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Overview of problems caused by EV growth and the industry challenges to overcome this</a:t>
            </a:r>
            <a:endParaRPr/>
          </a:p>
        </p:txBody>
      </p:sp>
      <p:sp>
        <p:nvSpPr>
          <p:cNvPr id="589" name="Google Shape;589;p57"/>
          <p:cNvSpPr txBox="1">
            <a:spLocks noGrp="1"/>
          </p:cNvSpPr>
          <p:nvPr>
            <p:ph type="subTitle" idx="7"/>
          </p:nvPr>
        </p:nvSpPr>
        <p:spPr>
          <a:xfrm>
            <a:off x="4701500" y="1448413"/>
            <a:ext cx="442500" cy="28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3</a:t>
            </a:r>
            <a:endParaRPr/>
          </a:p>
        </p:txBody>
      </p:sp>
      <p:sp>
        <p:nvSpPr>
          <p:cNvPr id="590" name="Google Shape;590;p57"/>
          <p:cNvSpPr txBox="1">
            <a:spLocks noGrp="1"/>
          </p:cNvSpPr>
          <p:nvPr>
            <p:ph type="subTitle" idx="9"/>
          </p:nvPr>
        </p:nvSpPr>
        <p:spPr>
          <a:xfrm>
            <a:off x="4807200" y="2248625"/>
            <a:ext cx="1799700" cy="33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Dashboard tool </a:t>
            </a:r>
            <a:endParaRPr/>
          </a:p>
        </p:txBody>
      </p:sp>
      <p:sp>
        <p:nvSpPr>
          <p:cNvPr id="591" name="Google Shape;591;p57"/>
          <p:cNvSpPr txBox="1">
            <a:spLocks noGrp="1"/>
          </p:cNvSpPr>
          <p:nvPr>
            <p:ph type="body" idx="15"/>
          </p:nvPr>
        </p:nvSpPr>
        <p:spPr>
          <a:xfrm>
            <a:off x="4807200" y="2596875"/>
            <a:ext cx="1719000" cy="18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How our analysis aims to tackle these issues and the insights we derive through interactive analysis of:</a:t>
            </a:r>
            <a:endParaRPr/>
          </a:p>
          <a:p>
            <a:pPr marL="0" lvl="0" indent="0" algn="l" rtl="0">
              <a:spcBef>
                <a:spcPts val="0"/>
              </a:spcBef>
              <a:spcAft>
                <a:spcPts val="0"/>
              </a:spcAft>
              <a:buNone/>
            </a:pPr>
            <a:endParaRPr/>
          </a:p>
          <a:p>
            <a:pPr marL="457200" lvl="0" indent="-304800" algn="l" rtl="0">
              <a:spcBef>
                <a:spcPts val="0"/>
              </a:spcBef>
              <a:spcAft>
                <a:spcPts val="0"/>
              </a:spcAft>
              <a:buSzPts val="1200"/>
              <a:buAutoNum type="arabicPeriod"/>
            </a:pPr>
            <a:r>
              <a:rPr lang="en"/>
              <a:t>Mapping</a:t>
            </a:r>
            <a:endParaRPr/>
          </a:p>
          <a:p>
            <a:pPr marL="457200" lvl="0" indent="-304800" algn="l" rtl="0">
              <a:spcBef>
                <a:spcPts val="0"/>
              </a:spcBef>
              <a:spcAft>
                <a:spcPts val="0"/>
              </a:spcAft>
              <a:buSzPts val="1200"/>
              <a:buAutoNum type="arabicPeriod"/>
            </a:pPr>
            <a:r>
              <a:rPr lang="en"/>
              <a:t>Pricing</a:t>
            </a:r>
            <a:endParaRPr/>
          </a:p>
          <a:p>
            <a:pPr marL="457200" lvl="0" indent="-304800" algn="l" rtl="0">
              <a:spcBef>
                <a:spcPts val="0"/>
              </a:spcBef>
              <a:spcAft>
                <a:spcPts val="0"/>
              </a:spcAft>
              <a:buSzPts val="1200"/>
              <a:buAutoNum type="arabicPeriod"/>
            </a:pPr>
            <a:r>
              <a:rPr lang="en"/>
              <a:t>Availability</a:t>
            </a:r>
            <a:endParaRPr/>
          </a:p>
          <a:p>
            <a:pPr marL="457200" lvl="0" indent="-304800" algn="l" rtl="0">
              <a:spcBef>
                <a:spcPts val="0"/>
              </a:spcBef>
              <a:spcAft>
                <a:spcPts val="0"/>
              </a:spcAft>
              <a:buSzPts val="1200"/>
              <a:buAutoNum type="arabicPeriod"/>
            </a:pPr>
            <a:r>
              <a:rPr lang="en"/>
              <a:t>EV Car market </a:t>
            </a:r>
            <a:endParaRPr/>
          </a:p>
        </p:txBody>
      </p:sp>
      <p:sp>
        <p:nvSpPr>
          <p:cNvPr id="592" name="Google Shape;592;p57"/>
          <p:cNvSpPr txBox="1">
            <a:spLocks noGrp="1"/>
          </p:cNvSpPr>
          <p:nvPr>
            <p:ph type="subTitle" idx="8"/>
          </p:nvPr>
        </p:nvSpPr>
        <p:spPr>
          <a:xfrm>
            <a:off x="6879000" y="1448363"/>
            <a:ext cx="442500" cy="28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4</a:t>
            </a:r>
            <a:endParaRPr/>
          </a:p>
        </p:txBody>
      </p:sp>
      <p:sp>
        <p:nvSpPr>
          <p:cNvPr id="593" name="Google Shape;593;p57"/>
          <p:cNvSpPr txBox="1">
            <a:spLocks noGrp="1"/>
          </p:cNvSpPr>
          <p:nvPr>
            <p:ph type="subTitle" idx="4"/>
          </p:nvPr>
        </p:nvSpPr>
        <p:spPr>
          <a:xfrm>
            <a:off x="7002400" y="2248622"/>
            <a:ext cx="1719000" cy="33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Conclusions</a:t>
            </a:r>
            <a:endParaRPr/>
          </a:p>
          <a:p>
            <a:pPr marL="0" lvl="0" indent="0" algn="l" rtl="0">
              <a:spcBef>
                <a:spcPts val="0"/>
              </a:spcBef>
              <a:spcAft>
                <a:spcPts val="0"/>
              </a:spcAft>
              <a:buNone/>
            </a:pPr>
            <a:endParaRPr/>
          </a:p>
        </p:txBody>
      </p:sp>
      <p:sp>
        <p:nvSpPr>
          <p:cNvPr id="594" name="Google Shape;594;p57"/>
          <p:cNvSpPr txBox="1">
            <a:spLocks noGrp="1"/>
          </p:cNvSpPr>
          <p:nvPr>
            <p:ph type="body" idx="16"/>
          </p:nvPr>
        </p:nvSpPr>
        <p:spPr>
          <a:xfrm>
            <a:off x="7002400" y="2596875"/>
            <a:ext cx="1719000" cy="597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a:t>Core insights and next steps for progressing the solution to facilitate a viable product</a:t>
            </a:r>
            <a:endParaRPr sz="900"/>
          </a:p>
        </p:txBody>
      </p:sp>
      <p:sp>
        <p:nvSpPr>
          <p:cNvPr id="595" name="Google Shape;595;p57"/>
          <p:cNvSpPr txBox="1">
            <a:spLocks noGrp="1"/>
          </p:cNvSpPr>
          <p:nvPr>
            <p:ph type="subTitle" idx="17"/>
          </p:nvPr>
        </p:nvSpPr>
        <p:spPr>
          <a:xfrm>
            <a:off x="7566000" y="230200"/>
            <a:ext cx="1232400" cy="68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Date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8"/>
          <p:cNvSpPr txBox="1">
            <a:spLocks noGrp="1"/>
          </p:cNvSpPr>
          <p:nvPr>
            <p:ph type="title"/>
          </p:nvPr>
        </p:nvSpPr>
        <p:spPr>
          <a:xfrm>
            <a:off x="228600" y="437500"/>
            <a:ext cx="7865400" cy="3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Opportunity - EV Car Market Sales Growth</a:t>
            </a:r>
            <a:endParaRPr/>
          </a:p>
        </p:txBody>
      </p:sp>
      <p:sp>
        <p:nvSpPr>
          <p:cNvPr id="601" name="Google Shape;601;p58"/>
          <p:cNvSpPr txBox="1">
            <a:spLocks noGrp="1"/>
          </p:cNvSpPr>
          <p:nvPr>
            <p:ph type="body" idx="3"/>
          </p:nvPr>
        </p:nvSpPr>
        <p:spPr>
          <a:xfrm>
            <a:off x="246000" y="1093300"/>
            <a:ext cx="2817300" cy="3349800"/>
          </a:xfrm>
          <a:prstGeom prst="rect">
            <a:avLst/>
          </a:prstGeom>
        </p:spPr>
        <p:txBody>
          <a:bodyPr spcFirstLastPara="1" wrap="square" lIns="0" tIns="0" rIns="91425" bIns="91425" anchor="t" anchorCtr="0">
            <a:noAutofit/>
          </a:bodyPr>
          <a:lstStyle/>
          <a:p>
            <a:pPr marL="457200" lvl="0" indent="-336550" algn="l" rtl="0">
              <a:spcBef>
                <a:spcPts val="0"/>
              </a:spcBef>
              <a:spcAft>
                <a:spcPts val="0"/>
              </a:spcAft>
              <a:buClr>
                <a:schemeClr val="accent1"/>
              </a:buClr>
              <a:buSzPts val="1700"/>
              <a:buFont typeface="Afacad Flux"/>
              <a:buChar char="●"/>
            </a:pPr>
            <a:r>
              <a:rPr lang="en" sz="1700">
                <a:latin typeface="Afacad Flux"/>
                <a:ea typeface="Afacad Flux"/>
                <a:cs typeface="Afacad Flux"/>
                <a:sym typeface="Afacad Flux"/>
              </a:rPr>
              <a:t>The EV market has experienced </a:t>
            </a:r>
            <a:r>
              <a:rPr lang="en" sz="1700" b="1">
                <a:latin typeface="Afacad Flux"/>
                <a:ea typeface="Afacad Flux"/>
                <a:cs typeface="Afacad Flux"/>
                <a:sym typeface="Afacad Flux"/>
              </a:rPr>
              <a:t>explosive expansion</a:t>
            </a:r>
            <a:r>
              <a:rPr lang="en" sz="1700">
                <a:latin typeface="Afacad Flux"/>
                <a:ea typeface="Afacad Flux"/>
                <a:cs typeface="Afacad Flux"/>
                <a:sym typeface="Afacad Flux"/>
              </a:rPr>
              <a:t> in the past 10 to 15 years</a:t>
            </a:r>
            <a:endParaRPr sz="1700">
              <a:latin typeface="Afacad Flux"/>
              <a:ea typeface="Afacad Flux"/>
              <a:cs typeface="Afacad Flux"/>
              <a:sym typeface="Afacad Flux"/>
            </a:endParaRPr>
          </a:p>
          <a:p>
            <a:pPr marL="0" lvl="0" indent="0" algn="l" rtl="0">
              <a:spcBef>
                <a:spcPts val="0"/>
              </a:spcBef>
              <a:spcAft>
                <a:spcPts val="0"/>
              </a:spcAft>
              <a:buNone/>
            </a:pPr>
            <a:endParaRPr sz="1700">
              <a:latin typeface="Afacad Flux"/>
              <a:ea typeface="Afacad Flux"/>
              <a:cs typeface="Afacad Flux"/>
              <a:sym typeface="Afacad Flux"/>
            </a:endParaRPr>
          </a:p>
          <a:p>
            <a:pPr marL="457200" lvl="0" indent="-336550" algn="l" rtl="0">
              <a:spcBef>
                <a:spcPts val="0"/>
              </a:spcBef>
              <a:spcAft>
                <a:spcPts val="0"/>
              </a:spcAft>
              <a:buClr>
                <a:schemeClr val="accent1"/>
              </a:buClr>
              <a:buSzPts val="1700"/>
              <a:buFont typeface="Afacad Flux"/>
              <a:buChar char="●"/>
            </a:pPr>
            <a:r>
              <a:rPr lang="en" sz="1700" b="1">
                <a:latin typeface="Afacad Flux"/>
                <a:ea typeface="Afacad Flux"/>
                <a:cs typeface="Afacad Flux"/>
                <a:sym typeface="Afacad Flux"/>
              </a:rPr>
              <a:t>YoY growth</a:t>
            </a:r>
            <a:r>
              <a:rPr lang="en" sz="1700">
                <a:latin typeface="Afacad Flux"/>
                <a:ea typeface="Afacad Flux"/>
                <a:cs typeface="Afacad Flux"/>
                <a:sym typeface="Afacad Flux"/>
              </a:rPr>
              <a:t> is on average above </a:t>
            </a:r>
            <a:r>
              <a:rPr lang="en" sz="1700" b="1">
                <a:latin typeface="Afacad Flux"/>
                <a:ea typeface="Afacad Flux"/>
                <a:cs typeface="Afacad Flux"/>
                <a:sym typeface="Afacad Flux"/>
              </a:rPr>
              <a:t>50%</a:t>
            </a:r>
            <a:r>
              <a:rPr lang="en" sz="1700">
                <a:latin typeface="Afacad Flux"/>
                <a:ea typeface="Afacad Flux"/>
                <a:cs typeface="Afacad Flux"/>
                <a:sym typeface="Afacad Flux"/>
              </a:rPr>
              <a:t> and has exceeded </a:t>
            </a:r>
            <a:r>
              <a:rPr lang="en" sz="1700" b="1">
                <a:latin typeface="Afacad Flux"/>
                <a:ea typeface="Afacad Flux"/>
                <a:cs typeface="Afacad Flux"/>
                <a:sym typeface="Afacad Flux"/>
              </a:rPr>
              <a:t>100%</a:t>
            </a:r>
            <a:r>
              <a:rPr lang="en" sz="1700">
                <a:latin typeface="Afacad Flux"/>
                <a:ea typeface="Afacad Flux"/>
                <a:cs typeface="Afacad Flux"/>
                <a:sym typeface="Afacad Flux"/>
              </a:rPr>
              <a:t> at times</a:t>
            </a:r>
            <a:endParaRPr sz="1700">
              <a:latin typeface="Afacad Flux"/>
              <a:ea typeface="Afacad Flux"/>
              <a:cs typeface="Afacad Flux"/>
              <a:sym typeface="Afacad Flux"/>
            </a:endParaRPr>
          </a:p>
          <a:p>
            <a:pPr marL="0" lvl="0" indent="0" algn="l" rtl="0">
              <a:spcBef>
                <a:spcPts val="0"/>
              </a:spcBef>
              <a:spcAft>
                <a:spcPts val="0"/>
              </a:spcAft>
              <a:buNone/>
            </a:pPr>
            <a:endParaRPr sz="1700">
              <a:latin typeface="Afacad Flux"/>
              <a:ea typeface="Afacad Flux"/>
              <a:cs typeface="Afacad Flux"/>
              <a:sym typeface="Afacad Flux"/>
            </a:endParaRPr>
          </a:p>
          <a:p>
            <a:pPr marL="457200" lvl="0" indent="-336550" algn="l" rtl="0">
              <a:spcBef>
                <a:spcPts val="0"/>
              </a:spcBef>
              <a:spcAft>
                <a:spcPts val="0"/>
              </a:spcAft>
              <a:buClr>
                <a:schemeClr val="accent1"/>
              </a:buClr>
              <a:buSzPts val="1700"/>
              <a:buFont typeface="Afacad Flux"/>
              <a:buChar char="●"/>
            </a:pPr>
            <a:r>
              <a:rPr lang="en" sz="1700">
                <a:latin typeface="Afacad Flux"/>
                <a:ea typeface="Afacad Flux"/>
                <a:cs typeface="Afacad Flux"/>
                <a:sym typeface="Afacad Flux"/>
              </a:rPr>
              <a:t>EVs and Plug-in Hybrids now represent a </a:t>
            </a:r>
            <a:r>
              <a:rPr lang="en" sz="1700" b="1">
                <a:latin typeface="Afacad Flux"/>
                <a:ea typeface="Afacad Flux"/>
                <a:cs typeface="Afacad Flux"/>
                <a:sym typeface="Afacad Flux"/>
              </a:rPr>
              <a:t>13% global market share</a:t>
            </a:r>
            <a:endParaRPr sz="1700" b="1">
              <a:latin typeface="Afacad Flux"/>
              <a:ea typeface="Afacad Flux"/>
              <a:cs typeface="Afacad Flux"/>
              <a:sym typeface="Afacad Flux"/>
            </a:endParaRPr>
          </a:p>
          <a:p>
            <a:pPr marL="0" lvl="0" indent="0" algn="l" rtl="0">
              <a:spcBef>
                <a:spcPts val="0"/>
              </a:spcBef>
              <a:spcAft>
                <a:spcPts val="0"/>
              </a:spcAft>
              <a:buNone/>
            </a:pPr>
            <a:endParaRPr/>
          </a:p>
        </p:txBody>
      </p:sp>
      <p:pic>
        <p:nvPicPr>
          <p:cNvPr id="602" name="Google Shape;602;p58" title="Screenshot-2024-01-12-073708.jpg"/>
          <p:cNvPicPr preferRelativeResize="0"/>
          <p:nvPr/>
        </p:nvPicPr>
        <p:blipFill>
          <a:blip r:embed="rId3">
            <a:alphaModFix/>
          </a:blip>
          <a:stretch>
            <a:fillRect/>
          </a:stretch>
        </p:blipFill>
        <p:spPr>
          <a:xfrm>
            <a:off x="3385950" y="950800"/>
            <a:ext cx="5529449" cy="4006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06"/>
        <p:cNvGrpSpPr/>
        <p:nvPr/>
      </p:nvGrpSpPr>
      <p:grpSpPr>
        <a:xfrm>
          <a:off x="0" y="0"/>
          <a:ext cx="0" cy="0"/>
          <a:chOff x="0" y="0"/>
          <a:chExt cx="0" cy="0"/>
        </a:xfrm>
      </p:grpSpPr>
      <p:sp>
        <p:nvSpPr>
          <p:cNvPr id="607" name="Google Shape;607;p59"/>
          <p:cNvSpPr txBox="1">
            <a:spLocks noGrp="1"/>
          </p:cNvSpPr>
          <p:nvPr>
            <p:ph type="title"/>
          </p:nvPr>
        </p:nvSpPr>
        <p:spPr>
          <a:xfrm>
            <a:off x="345600" y="340325"/>
            <a:ext cx="8664300" cy="374700"/>
          </a:xfrm>
          <a:prstGeom prst="rect">
            <a:avLst/>
          </a:prstGeom>
        </p:spPr>
        <p:txBody>
          <a:bodyPr spcFirstLastPara="1" wrap="square" lIns="91425" tIns="91425" rIns="0" bIns="0" anchor="t" anchorCtr="0">
            <a:noAutofit/>
          </a:bodyPr>
          <a:lstStyle/>
          <a:p>
            <a:pPr marL="0" lvl="0" indent="0" algn="l" rtl="0">
              <a:spcBef>
                <a:spcPts val="0"/>
              </a:spcBef>
              <a:spcAft>
                <a:spcPts val="0"/>
              </a:spcAft>
              <a:buNone/>
            </a:pPr>
            <a:r>
              <a:rPr lang="en" dirty="0">
                <a:solidFill>
                  <a:schemeClr val="lt1"/>
                </a:solidFill>
              </a:rPr>
              <a:t>EV Market Growth – Core Challenges</a:t>
            </a:r>
            <a:endParaRPr dirty="0">
              <a:solidFill>
                <a:schemeClr val="lt1"/>
              </a:solidFill>
            </a:endParaRPr>
          </a:p>
          <a:p>
            <a:pPr marL="0" lvl="0" indent="0" algn="l" rtl="0">
              <a:spcBef>
                <a:spcPts val="0"/>
              </a:spcBef>
              <a:spcAft>
                <a:spcPts val="0"/>
              </a:spcAft>
              <a:buNone/>
            </a:pPr>
            <a:endParaRPr dirty="0">
              <a:solidFill>
                <a:schemeClr val="lt1"/>
              </a:solidFill>
            </a:endParaRPr>
          </a:p>
        </p:txBody>
      </p:sp>
      <p:sp>
        <p:nvSpPr>
          <p:cNvPr id="608" name="Google Shape;608;p59"/>
          <p:cNvSpPr txBox="1">
            <a:spLocks noGrp="1"/>
          </p:cNvSpPr>
          <p:nvPr>
            <p:ph type="body" idx="3"/>
          </p:nvPr>
        </p:nvSpPr>
        <p:spPr>
          <a:xfrm>
            <a:off x="345600" y="2855600"/>
            <a:ext cx="3549900" cy="19338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200" b="1">
                <a:solidFill>
                  <a:schemeClr val="lt1"/>
                </a:solidFill>
                <a:latin typeface="Afacad Flux"/>
                <a:ea typeface="Afacad Flux"/>
                <a:cs typeface="Afacad Flux"/>
                <a:sym typeface="Afacad Flux"/>
              </a:rPr>
              <a:t>Core Industry Challenges:</a:t>
            </a:r>
            <a:endParaRPr sz="1200" b="1">
              <a:solidFill>
                <a:schemeClr val="lt1"/>
              </a:solidFill>
              <a:latin typeface="Afacad Flux"/>
              <a:ea typeface="Afacad Flux"/>
              <a:cs typeface="Afacad Flux"/>
              <a:sym typeface="Afacad Flux"/>
            </a:endParaRPr>
          </a:p>
          <a:p>
            <a:pPr marL="0" lvl="0" indent="0" algn="l" rtl="0">
              <a:spcBef>
                <a:spcPts val="0"/>
              </a:spcBef>
              <a:spcAft>
                <a:spcPts val="0"/>
              </a:spcAft>
              <a:buNone/>
            </a:pPr>
            <a:endParaRPr sz="1200" b="1">
              <a:solidFill>
                <a:schemeClr val="lt1"/>
              </a:solidFill>
              <a:latin typeface="Afacad Flux"/>
              <a:ea typeface="Afacad Flux"/>
              <a:cs typeface="Afacad Flux"/>
              <a:sym typeface="Afacad Flux"/>
            </a:endParaRPr>
          </a:p>
          <a:p>
            <a:pPr marL="457200" lvl="0" indent="-304800" algn="l" rtl="0">
              <a:spcBef>
                <a:spcPts val="0"/>
              </a:spcBef>
              <a:spcAft>
                <a:spcPts val="0"/>
              </a:spcAft>
              <a:buClr>
                <a:schemeClr val="lt1"/>
              </a:buClr>
              <a:buSzPts val="1200"/>
              <a:buAutoNum type="arabicPeriod"/>
            </a:pPr>
            <a:r>
              <a:rPr lang="en" sz="1200" b="1">
                <a:solidFill>
                  <a:schemeClr val="lt1"/>
                </a:solidFill>
                <a:latin typeface="Afacad Flux"/>
                <a:ea typeface="Afacad Flux"/>
                <a:cs typeface="Afacad Flux"/>
                <a:sym typeface="Afacad Flux"/>
              </a:rPr>
              <a:t>Customers: </a:t>
            </a:r>
            <a:r>
              <a:rPr lang="en" sz="1200">
                <a:solidFill>
                  <a:schemeClr val="lt1"/>
                </a:solidFill>
                <a:latin typeface="Afacad Flux"/>
                <a:ea typeface="Afacad Flux"/>
                <a:cs typeface="Afacad Flux"/>
                <a:sym typeface="Afacad Flux"/>
              </a:rPr>
              <a:t>dealing with ‘range fear’ and finding available charge points with sufficient charging speed and with cost transparency.</a:t>
            </a:r>
            <a:endParaRPr sz="1200">
              <a:solidFill>
                <a:schemeClr val="lt1"/>
              </a:solidFill>
              <a:latin typeface="Afacad Flux"/>
              <a:ea typeface="Afacad Flux"/>
              <a:cs typeface="Afacad Flux"/>
              <a:sym typeface="Afacad Flux"/>
            </a:endParaRPr>
          </a:p>
          <a:p>
            <a:pPr marL="457200" lvl="0" indent="-304800" algn="l" rtl="0">
              <a:spcBef>
                <a:spcPts val="0"/>
              </a:spcBef>
              <a:spcAft>
                <a:spcPts val="0"/>
              </a:spcAft>
              <a:buClr>
                <a:schemeClr val="lt1"/>
              </a:buClr>
              <a:buSzPts val="1200"/>
              <a:buAutoNum type="arabicPeriod"/>
            </a:pPr>
            <a:r>
              <a:rPr lang="en" sz="1200" b="1">
                <a:solidFill>
                  <a:schemeClr val="lt1"/>
                </a:solidFill>
                <a:latin typeface="Afacad Flux"/>
                <a:ea typeface="Afacad Flux"/>
                <a:cs typeface="Afacad Flux"/>
                <a:sym typeface="Afacad Flux"/>
              </a:rPr>
              <a:t>Electricity grid providers: </a:t>
            </a:r>
            <a:r>
              <a:rPr lang="en" sz="1200">
                <a:solidFill>
                  <a:schemeClr val="lt1"/>
                </a:solidFill>
                <a:latin typeface="Afacad Flux"/>
                <a:ea typeface="Afacad Flux"/>
                <a:cs typeface="Afacad Flux"/>
                <a:sym typeface="Afacad Flux"/>
              </a:rPr>
              <a:t>ensuring they can provide delivery of the additional power required to facilitate charge point installations</a:t>
            </a:r>
            <a:endParaRPr sz="1200">
              <a:solidFill>
                <a:schemeClr val="lt1"/>
              </a:solidFill>
              <a:latin typeface="Afacad Flux"/>
              <a:ea typeface="Afacad Flux"/>
              <a:cs typeface="Afacad Flux"/>
              <a:sym typeface="Afacad Flux"/>
            </a:endParaRPr>
          </a:p>
          <a:p>
            <a:pPr marL="457200" lvl="0" indent="-292100" algn="l" rtl="0">
              <a:spcBef>
                <a:spcPts val="0"/>
              </a:spcBef>
              <a:spcAft>
                <a:spcPts val="0"/>
              </a:spcAft>
              <a:buClr>
                <a:schemeClr val="lt1"/>
              </a:buClr>
              <a:buSzPts val="1000"/>
              <a:buAutoNum type="arabicPeriod"/>
            </a:pPr>
            <a:r>
              <a:rPr lang="en" sz="1200" b="1">
                <a:solidFill>
                  <a:schemeClr val="lt1"/>
                </a:solidFill>
                <a:latin typeface="Afacad Flux"/>
                <a:ea typeface="Afacad Flux"/>
                <a:cs typeface="Afacad Flux"/>
                <a:sym typeface="Afacad Flux"/>
              </a:rPr>
              <a:t>Charge Point Installers: </a:t>
            </a:r>
            <a:r>
              <a:rPr lang="en" sz="1200">
                <a:solidFill>
                  <a:schemeClr val="lt1"/>
                </a:solidFill>
                <a:latin typeface="Afacad Flux"/>
                <a:ea typeface="Afacad Flux"/>
                <a:cs typeface="Afacad Flux"/>
                <a:sym typeface="Afacad Flux"/>
              </a:rPr>
              <a:t> finding new sites where both grid power and customers can be sourced to support a strong business model.</a:t>
            </a:r>
            <a:endParaRPr sz="1100">
              <a:solidFill>
                <a:schemeClr val="lt1"/>
              </a:solidFill>
              <a:latin typeface="Afacad Flux"/>
              <a:ea typeface="Afacad Flux"/>
              <a:cs typeface="Afacad Flux"/>
              <a:sym typeface="Afacad Flux"/>
            </a:endParaRPr>
          </a:p>
        </p:txBody>
      </p:sp>
      <p:pic>
        <p:nvPicPr>
          <p:cNvPr id="609" name="Google Shape;609;p59"/>
          <p:cNvPicPr preferRelativeResize="0"/>
          <p:nvPr/>
        </p:nvPicPr>
        <p:blipFill>
          <a:blip r:embed="rId3">
            <a:alphaModFix/>
          </a:blip>
          <a:stretch>
            <a:fillRect/>
          </a:stretch>
        </p:blipFill>
        <p:spPr>
          <a:xfrm>
            <a:off x="4020750" y="2319325"/>
            <a:ext cx="4894648" cy="2540549"/>
          </a:xfrm>
          <a:prstGeom prst="rect">
            <a:avLst/>
          </a:prstGeom>
          <a:noFill/>
          <a:ln>
            <a:noFill/>
          </a:ln>
        </p:spPr>
      </p:pic>
      <p:pic>
        <p:nvPicPr>
          <p:cNvPr id="610" name="Google Shape;610;p59"/>
          <p:cNvPicPr preferRelativeResize="0"/>
          <p:nvPr/>
        </p:nvPicPr>
        <p:blipFill>
          <a:blip r:embed="rId4">
            <a:alphaModFix/>
          </a:blip>
          <a:stretch>
            <a:fillRect/>
          </a:stretch>
        </p:blipFill>
        <p:spPr>
          <a:xfrm>
            <a:off x="465525" y="853800"/>
            <a:ext cx="3310053" cy="1863025"/>
          </a:xfrm>
          <a:prstGeom prst="rect">
            <a:avLst/>
          </a:prstGeom>
          <a:noFill/>
          <a:ln>
            <a:noFill/>
          </a:ln>
        </p:spPr>
      </p:pic>
      <p:sp>
        <p:nvSpPr>
          <p:cNvPr id="611" name="Google Shape;611;p59"/>
          <p:cNvSpPr txBox="1">
            <a:spLocks noGrp="1"/>
          </p:cNvSpPr>
          <p:nvPr>
            <p:ph type="body" idx="3"/>
          </p:nvPr>
        </p:nvSpPr>
        <p:spPr>
          <a:xfrm>
            <a:off x="4020825" y="932550"/>
            <a:ext cx="4894500" cy="16392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400" b="1">
                <a:solidFill>
                  <a:schemeClr val="lt1"/>
                </a:solidFill>
                <a:latin typeface="Afacad Flux"/>
                <a:ea typeface="Afacad Flux"/>
                <a:cs typeface="Afacad Flux"/>
                <a:sym typeface="Afacad Flux"/>
              </a:rPr>
              <a:t>The explosive uptake of EV vehicles across the globe has created a set of unique challenges.</a:t>
            </a:r>
            <a:endParaRPr sz="1400" b="1">
              <a:solidFill>
                <a:schemeClr val="lt1"/>
              </a:solidFill>
              <a:latin typeface="Afacad Flux"/>
              <a:ea typeface="Afacad Flux"/>
              <a:cs typeface="Afacad Flux"/>
              <a:sym typeface="Afacad Flux"/>
            </a:endParaRPr>
          </a:p>
          <a:p>
            <a:pPr marL="0" lvl="0" indent="0" algn="l" rtl="0">
              <a:spcBef>
                <a:spcPts val="0"/>
              </a:spcBef>
              <a:spcAft>
                <a:spcPts val="0"/>
              </a:spcAft>
              <a:buNone/>
            </a:pPr>
            <a:endParaRPr sz="1400" b="1">
              <a:solidFill>
                <a:schemeClr val="lt1"/>
              </a:solidFill>
              <a:latin typeface="Afacad Flux"/>
              <a:ea typeface="Afacad Flux"/>
              <a:cs typeface="Afacad Flux"/>
              <a:sym typeface="Afacad Flux"/>
            </a:endParaRPr>
          </a:p>
          <a:p>
            <a:pPr marL="0" lvl="0" indent="0" algn="l" rtl="0">
              <a:spcBef>
                <a:spcPts val="0"/>
              </a:spcBef>
              <a:spcAft>
                <a:spcPts val="0"/>
              </a:spcAft>
              <a:buNone/>
            </a:pPr>
            <a:r>
              <a:rPr lang="en" sz="1400" b="1">
                <a:solidFill>
                  <a:schemeClr val="lt1"/>
                </a:solidFill>
                <a:latin typeface="Afacad Flux"/>
                <a:ea typeface="Afacad Flux"/>
                <a:cs typeface="Afacad Flux"/>
                <a:sym typeface="Afacad Flux"/>
              </a:rPr>
              <a:t>Our bespoke mapping and pricing analysis tool aims to help alleviate these challenges with clear, insightful and impactful data analysis to facilitate an ambitious but smooth industry growth</a:t>
            </a:r>
            <a:endParaRPr sz="1400" b="1">
              <a:solidFill>
                <a:schemeClr val="lt1"/>
              </a:solidFill>
              <a:latin typeface="Afacad Flux"/>
              <a:ea typeface="Afacad Flux"/>
              <a:cs typeface="Afacad Flux"/>
              <a:sym typeface="Afacad Flu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0"/>
          <p:cNvSpPr/>
          <p:nvPr/>
        </p:nvSpPr>
        <p:spPr>
          <a:xfrm rot="10800000">
            <a:off x="6839629" y="2655247"/>
            <a:ext cx="2075771" cy="2024253"/>
          </a:xfrm>
          <a:custGeom>
            <a:avLst/>
            <a:gdLst/>
            <a:ahLst/>
            <a:cxnLst/>
            <a:rect l="l" t="t" r="r" b="b"/>
            <a:pathLst>
              <a:path w="220241" h="209550" extrusionOk="0">
                <a:moveTo>
                  <a:pt x="32475" y="0"/>
                </a:moveTo>
                <a:lnTo>
                  <a:pt x="30738" y="134"/>
                </a:lnTo>
                <a:lnTo>
                  <a:pt x="29000" y="401"/>
                </a:lnTo>
                <a:lnTo>
                  <a:pt x="27396" y="668"/>
                </a:lnTo>
                <a:lnTo>
                  <a:pt x="25659" y="1069"/>
                </a:lnTo>
                <a:lnTo>
                  <a:pt x="24055" y="1604"/>
                </a:lnTo>
                <a:lnTo>
                  <a:pt x="22452" y="2138"/>
                </a:lnTo>
                <a:lnTo>
                  <a:pt x="20982" y="2673"/>
                </a:lnTo>
                <a:lnTo>
                  <a:pt x="19378" y="3341"/>
                </a:lnTo>
                <a:lnTo>
                  <a:pt x="17908" y="4143"/>
                </a:lnTo>
                <a:lnTo>
                  <a:pt x="15101" y="5880"/>
                </a:lnTo>
                <a:lnTo>
                  <a:pt x="12429" y="7885"/>
                </a:lnTo>
                <a:lnTo>
                  <a:pt x="10023" y="10023"/>
                </a:lnTo>
                <a:lnTo>
                  <a:pt x="7885" y="12429"/>
                </a:lnTo>
                <a:lnTo>
                  <a:pt x="5880" y="15101"/>
                </a:lnTo>
                <a:lnTo>
                  <a:pt x="4143" y="17908"/>
                </a:lnTo>
                <a:lnTo>
                  <a:pt x="3341" y="19378"/>
                </a:lnTo>
                <a:lnTo>
                  <a:pt x="2673" y="20982"/>
                </a:lnTo>
                <a:lnTo>
                  <a:pt x="2138" y="22452"/>
                </a:lnTo>
                <a:lnTo>
                  <a:pt x="1604" y="24055"/>
                </a:lnTo>
                <a:lnTo>
                  <a:pt x="1069" y="25659"/>
                </a:lnTo>
                <a:lnTo>
                  <a:pt x="668" y="27397"/>
                </a:lnTo>
                <a:lnTo>
                  <a:pt x="401" y="29000"/>
                </a:lnTo>
                <a:lnTo>
                  <a:pt x="134" y="30738"/>
                </a:lnTo>
                <a:lnTo>
                  <a:pt x="0" y="32475"/>
                </a:lnTo>
                <a:lnTo>
                  <a:pt x="0" y="34212"/>
                </a:lnTo>
                <a:lnTo>
                  <a:pt x="0" y="196720"/>
                </a:lnTo>
                <a:lnTo>
                  <a:pt x="0" y="198057"/>
                </a:lnTo>
                <a:lnTo>
                  <a:pt x="267" y="199260"/>
                </a:lnTo>
                <a:lnTo>
                  <a:pt x="535" y="200462"/>
                </a:lnTo>
                <a:lnTo>
                  <a:pt x="1069" y="201665"/>
                </a:lnTo>
                <a:lnTo>
                  <a:pt x="1604" y="202868"/>
                </a:lnTo>
                <a:lnTo>
                  <a:pt x="2138" y="203937"/>
                </a:lnTo>
                <a:lnTo>
                  <a:pt x="2940" y="204873"/>
                </a:lnTo>
                <a:lnTo>
                  <a:pt x="3742" y="205808"/>
                </a:lnTo>
                <a:lnTo>
                  <a:pt x="4677" y="206610"/>
                </a:lnTo>
                <a:lnTo>
                  <a:pt x="5613" y="207412"/>
                </a:lnTo>
                <a:lnTo>
                  <a:pt x="6682" y="207946"/>
                </a:lnTo>
                <a:lnTo>
                  <a:pt x="7885" y="208481"/>
                </a:lnTo>
                <a:lnTo>
                  <a:pt x="9088" y="209015"/>
                </a:lnTo>
                <a:lnTo>
                  <a:pt x="10290" y="209283"/>
                </a:lnTo>
                <a:lnTo>
                  <a:pt x="11493" y="209550"/>
                </a:lnTo>
                <a:lnTo>
                  <a:pt x="208748" y="209550"/>
                </a:lnTo>
                <a:lnTo>
                  <a:pt x="209951" y="209283"/>
                </a:lnTo>
                <a:lnTo>
                  <a:pt x="211153" y="209015"/>
                </a:lnTo>
                <a:lnTo>
                  <a:pt x="212356" y="208481"/>
                </a:lnTo>
                <a:lnTo>
                  <a:pt x="213559" y="207946"/>
                </a:lnTo>
                <a:lnTo>
                  <a:pt x="214628" y="207412"/>
                </a:lnTo>
                <a:lnTo>
                  <a:pt x="215564" y="206610"/>
                </a:lnTo>
                <a:lnTo>
                  <a:pt x="216499" y="205808"/>
                </a:lnTo>
                <a:lnTo>
                  <a:pt x="217301" y="204873"/>
                </a:lnTo>
                <a:lnTo>
                  <a:pt x="218103" y="203937"/>
                </a:lnTo>
                <a:lnTo>
                  <a:pt x="218637" y="202868"/>
                </a:lnTo>
                <a:lnTo>
                  <a:pt x="219172" y="201665"/>
                </a:lnTo>
                <a:lnTo>
                  <a:pt x="219706" y="200462"/>
                </a:lnTo>
                <a:lnTo>
                  <a:pt x="219974" y="199260"/>
                </a:lnTo>
                <a:lnTo>
                  <a:pt x="220241" y="198057"/>
                </a:lnTo>
                <a:lnTo>
                  <a:pt x="220241" y="196720"/>
                </a:lnTo>
                <a:lnTo>
                  <a:pt x="220241" y="12830"/>
                </a:lnTo>
                <a:lnTo>
                  <a:pt x="220241" y="11493"/>
                </a:lnTo>
                <a:lnTo>
                  <a:pt x="219974" y="10290"/>
                </a:lnTo>
                <a:lnTo>
                  <a:pt x="219706" y="9088"/>
                </a:lnTo>
                <a:lnTo>
                  <a:pt x="219172" y="7885"/>
                </a:lnTo>
                <a:lnTo>
                  <a:pt x="218637" y="6682"/>
                </a:lnTo>
                <a:lnTo>
                  <a:pt x="218103" y="5613"/>
                </a:lnTo>
                <a:lnTo>
                  <a:pt x="217301" y="4677"/>
                </a:lnTo>
                <a:lnTo>
                  <a:pt x="216499" y="3742"/>
                </a:lnTo>
                <a:lnTo>
                  <a:pt x="215564" y="2940"/>
                </a:lnTo>
                <a:lnTo>
                  <a:pt x="214628" y="2138"/>
                </a:lnTo>
                <a:lnTo>
                  <a:pt x="213559" y="1604"/>
                </a:lnTo>
                <a:lnTo>
                  <a:pt x="212356" y="1069"/>
                </a:lnTo>
                <a:lnTo>
                  <a:pt x="211153" y="535"/>
                </a:lnTo>
                <a:lnTo>
                  <a:pt x="209951" y="267"/>
                </a:lnTo>
                <a:lnTo>
                  <a:pt x="2087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617" name="Google Shape;617;p60"/>
          <p:cNvSpPr/>
          <p:nvPr/>
        </p:nvSpPr>
        <p:spPr>
          <a:xfrm>
            <a:off x="4620853" y="458025"/>
            <a:ext cx="2073569" cy="2041541"/>
          </a:xfrm>
          <a:custGeom>
            <a:avLst/>
            <a:gdLst/>
            <a:ahLst/>
            <a:cxnLst/>
            <a:rect l="l" t="t" r="r" b="b"/>
            <a:pathLst>
              <a:path w="220241" h="209550" extrusionOk="0">
                <a:moveTo>
                  <a:pt x="32475" y="0"/>
                </a:moveTo>
                <a:lnTo>
                  <a:pt x="30738" y="134"/>
                </a:lnTo>
                <a:lnTo>
                  <a:pt x="29000" y="401"/>
                </a:lnTo>
                <a:lnTo>
                  <a:pt x="27396" y="668"/>
                </a:lnTo>
                <a:lnTo>
                  <a:pt x="25659" y="1069"/>
                </a:lnTo>
                <a:lnTo>
                  <a:pt x="24055" y="1604"/>
                </a:lnTo>
                <a:lnTo>
                  <a:pt x="22452" y="2138"/>
                </a:lnTo>
                <a:lnTo>
                  <a:pt x="20982" y="2673"/>
                </a:lnTo>
                <a:lnTo>
                  <a:pt x="19378" y="3341"/>
                </a:lnTo>
                <a:lnTo>
                  <a:pt x="17908" y="4143"/>
                </a:lnTo>
                <a:lnTo>
                  <a:pt x="15101" y="5880"/>
                </a:lnTo>
                <a:lnTo>
                  <a:pt x="12429" y="7885"/>
                </a:lnTo>
                <a:lnTo>
                  <a:pt x="10023" y="10023"/>
                </a:lnTo>
                <a:lnTo>
                  <a:pt x="7885" y="12429"/>
                </a:lnTo>
                <a:lnTo>
                  <a:pt x="5880" y="15101"/>
                </a:lnTo>
                <a:lnTo>
                  <a:pt x="4143" y="17908"/>
                </a:lnTo>
                <a:lnTo>
                  <a:pt x="3341" y="19378"/>
                </a:lnTo>
                <a:lnTo>
                  <a:pt x="2673" y="20982"/>
                </a:lnTo>
                <a:lnTo>
                  <a:pt x="2138" y="22452"/>
                </a:lnTo>
                <a:lnTo>
                  <a:pt x="1604" y="24055"/>
                </a:lnTo>
                <a:lnTo>
                  <a:pt x="1069" y="25659"/>
                </a:lnTo>
                <a:lnTo>
                  <a:pt x="668" y="27397"/>
                </a:lnTo>
                <a:lnTo>
                  <a:pt x="401" y="29000"/>
                </a:lnTo>
                <a:lnTo>
                  <a:pt x="134" y="30738"/>
                </a:lnTo>
                <a:lnTo>
                  <a:pt x="0" y="32475"/>
                </a:lnTo>
                <a:lnTo>
                  <a:pt x="0" y="34212"/>
                </a:lnTo>
                <a:lnTo>
                  <a:pt x="0" y="196720"/>
                </a:lnTo>
                <a:lnTo>
                  <a:pt x="0" y="198057"/>
                </a:lnTo>
                <a:lnTo>
                  <a:pt x="267" y="199260"/>
                </a:lnTo>
                <a:lnTo>
                  <a:pt x="535" y="200462"/>
                </a:lnTo>
                <a:lnTo>
                  <a:pt x="1069" y="201665"/>
                </a:lnTo>
                <a:lnTo>
                  <a:pt x="1604" y="202868"/>
                </a:lnTo>
                <a:lnTo>
                  <a:pt x="2138" y="203937"/>
                </a:lnTo>
                <a:lnTo>
                  <a:pt x="2940" y="204873"/>
                </a:lnTo>
                <a:lnTo>
                  <a:pt x="3742" y="205808"/>
                </a:lnTo>
                <a:lnTo>
                  <a:pt x="4677" y="206610"/>
                </a:lnTo>
                <a:lnTo>
                  <a:pt x="5613" y="207412"/>
                </a:lnTo>
                <a:lnTo>
                  <a:pt x="6682" y="207946"/>
                </a:lnTo>
                <a:lnTo>
                  <a:pt x="7885" y="208481"/>
                </a:lnTo>
                <a:lnTo>
                  <a:pt x="9088" y="209015"/>
                </a:lnTo>
                <a:lnTo>
                  <a:pt x="10290" y="209283"/>
                </a:lnTo>
                <a:lnTo>
                  <a:pt x="11493" y="209550"/>
                </a:lnTo>
                <a:lnTo>
                  <a:pt x="208748" y="209550"/>
                </a:lnTo>
                <a:lnTo>
                  <a:pt x="209951" y="209283"/>
                </a:lnTo>
                <a:lnTo>
                  <a:pt x="211153" y="209015"/>
                </a:lnTo>
                <a:lnTo>
                  <a:pt x="212356" y="208481"/>
                </a:lnTo>
                <a:lnTo>
                  <a:pt x="213559" y="207946"/>
                </a:lnTo>
                <a:lnTo>
                  <a:pt x="214628" y="207412"/>
                </a:lnTo>
                <a:lnTo>
                  <a:pt x="215564" y="206610"/>
                </a:lnTo>
                <a:lnTo>
                  <a:pt x="216499" y="205808"/>
                </a:lnTo>
                <a:lnTo>
                  <a:pt x="217301" y="204873"/>
                </a:lnTo>
                <a:lnTo>
                  <a:pt x="218103" y="203937"/>
                </a:lnTo>
                <a:lnTo>
                  <a:pt x="218637" y="202868"/>
                </a:lnTo>
                <a:lnTo>
                  <a:pt x="219172" y="201665"/>
                </a:lnTo>
                <a:lnTo>
                  <a:pt x="219706" y="200462"/>
                </a:lnTo>
                <a:lnTo>
                  <a:pt x="219974" y="199260"/>
                </a:lnTo>
                <a:lnTo>
                  <a:pt x="220241" y="198057"/>
                </a:lnTo>
                <a:lnTo>
                  <a:pt x="220241" y="196720"/>
                </a:lnTo>
                <a:lnTo>
                  <a:pt x="220241" y="12830"/>
                </a:lnTo>
                <a:lnTo>
                  <a:pt x="220241" y="11493"/>
                </a:lnTo>
                <a:lnTo>
                  <a:pt x="219974" y="10290"/>
                </a:lnTo>
                <a:lnTo>
                  <a:pt x="219706" y="9088"/>
                </a:lnTo>
                <a:lnTo>
                  <a:pt x="219172" y="7885"/>
                </a:lnTo>
                <a:lnTo>
                  <a:pt x="218637" y="6682"/>
                </a:lnTo>
                <a:lnTo>
                  <a:pt x="218103" y="5613"/>
                </a:lnTo>
                <a:lnTo>
                  <a:pt x="217301" y="4677"/>
                </a:lnTo>
                <a:lnTo>
                  <a:pt x="216499" y="3742"/>
                </a:lnTo>
                <a:lnTo>
                  <a:pt x="215564" y="2940"/>
                </a:lnTo>
                <a:lnTo>
                  <a:pt x="214628" y="2138"/>
                </a:lnTo>
                <a:lnTo>
                  <a:pt x="213559" y="1604"/>
                </a:lnTo>
                <a:lnTo>
                  <a:pt x="212356" y="1069"/>
                </a:lnTo>
                <a:lnTo>
                  <a:pt x="211153" y="535"/>
                </a:lnTo>
                <a:lnTo>
                  <a:pt x="209951" y="267"/>
                </a:lnTo>
                <a:lnTo>
                  <a:pt x="2087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pic>
        <p:nvPicPr>
          <p:cNvPr id="618" name="Google Shape;618;p60" title="ev_charge.png"/>
          <p:cNvPicPr preferRelativeResize="0">
            <a:picLocks noGrp="1"/>
          </p:cNvPicPr>
          <p:nvPr>
            <p:ph type="pic" idx="2"/>
          </p:nvPr>
        </p:nvPicPr>
        <p:blipFill rotWithShape="1">
          <a:blip r:embed="rId3">
            <a:alphaModFix/>
          </a:blip>
          <a:srcRect l="24099" r="24094"/>
          <a:stretch/>
        </p:blipFill>
        <p:spPr>
          <a:xfrm>
            <a:off x="6847700" y="457200"/>
            <a:ext cx="2075700" cy="2003400"/>
          </a:xfrm>
          <a:prstGeom prst="roundRect">
            <a:avLst>
              <a:gd name="adj" fmla="val 16667"/>
            </a:avLst>
          </a:prstGeom>
        </p:spPr>
      </p:pic>
      <p:pic>
        <p:nvPicPr>
          <p:cNvPr id="619" name="Google Shape;619;p60" descr="A close-up of large green leaves. "/>
          <p:cNvPicPr preferRelativeResize="0">
            <a:picLocks noGrp="1"/>
          </p:cNvPicPr>
          <p:nvPr>
            <p:ph type="pic" idx="3"/>
          </p:nvPr>
        </p:nvPicPr>
        <p:blipFill rotWithShape="1">
          <a:blip r:embed="rId4">
            <a:alphaModFix/>
          </a:blip>
          <a:srcRect l="15842" r="15842"/>
          <a:stretch/>
        </p:blipFill>
        <p:spPr>
          <a:xfrm>
            <a:off x="4619775" y="2651760"/>
            <a:ext cx="2075700" cy="2024400"/>
          </a:xfrm>
          <a:prstGeom prst="roundRect">
            <a:avLst>
              <a:gd name="adj" fmla="val 16667"/>
            </a:avLst>
          </a:prstGeom>
        </p:spPr>
      </p:pic>
      <p:sp>
        <p:nvSpPr>
          <p:cNvPr id="620" name="Google Shape;620;p60"/>
          <p:cNvSpPr txBox="1">
            <a:spLocks noGrp="1"/>
          </p:cNvSpPr>
          <p:nvPr>
            <p:ph type="title"/>
          </p:nvPr>
        </p:nvSpPr>
        <p:spPr>
          <a:xfrm>
            <a:off x="228600" y="1008700"/>
            <a:ext cx="4296300" cy="1645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EV Plot - Our Dashboard’s Core Business Streams</a:t>
            </a:r>
            <a:endParaRPr/>
          </a:p>
        </p:txBody>
      </p:sp>
      <p:sp>
        <p:nvSpPr>
          <p:cNvPr id="621" name="Google Shape;621;p60"/>
          <p:cNvSpPr txBox="1">
            <a:spLocks noGrp="1"/>
          </p:cNvSpPr>
          <p:nvPr>
            <p:ph type="subTitle" idx="1"/>
          </p:nvPr>
        </p:nvSpPr>
        <p:spPr>
          <a:xfrm>
            <a:off x="228600" y="458200"/>
            <a:ext cx="4296300" cy="45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The</a:t>
            </a:r>
            <a:r>
              <a:rPr lang="en" dirty="0">
                <a:solidFill>
                  <a:schemeClr val="accent1"/>
                </a:solidFill>
              </a:rPr>
              <a:t> dashboard</a:t>
            </a:r>
            <a:endParaRPr dirty="0">
              <a:solidFill>
                <a:schemeClr val="accent1"/>
              </a:solidFill>
            </a:endParaRPr>
          </a:p>
        </p:txBody>
      </p:sp>
      <p:sp>
        <p:nvSpPr>
          <p:cNvPr id="622" name="Google Shape;622;p60"/>
          <p:cNvSpPr txBox="1">
            <a:spLocks noGrp="1"/>
          </p:cNvSpPr>
          <p:nvPr>
            <p:ph type="subTitle" idx="7"/>
          </p:nvPr>
        </p:nvSpPr>
        <p:spPr>
          <a:xfrm>
            <a:off x="6848750" y="1632850"/>
            <a:ext cx="2073600" cy="875700"/>
          </a:xfrm>
          <a:prstGeom prst="rect">
            <a:avLst/>
          </a:prstGeom>
        </p:spPr>
        <p:txBody>
          <a:bodyPr spcFirstLastPara="1" wrap="square" lIns="182875" tIns="91425" rIns="91425" bIns="182875" anchor="b" anchorCtr="0">
            <a:noAutofit/>
          </a:bodyPr>
          <a:lstStyle/>
          <a:p>
            <a:pPr marL="0" lvl="0" indent="0" algn="l" rtl="0">
              <a:spcBef>
                <a:spcPts val="0"/>
              </a:spcBef>
              <a:spcAft>
                <a:spcPts val="0"/>
              </a:spcAft>
              <a:buClr>
                <a:schemeClr val="lt1"/>
              </a:buClr>
              <a:buSzPts val="1100"/>
              <a:buFont typeface="Arial"/>
              <a:buNone/>
            </a:pPr>
            <a:r>
              <a:rPr lang="en" dirty="0">
                <a:solidFill>
                  <a:schemeClr val="lt2"/>
                </a:solidFill>
                <a:latin typeface="Inter Black"/>
                <a:ea typeface="Inter Black"/>
                <a:cs typeface="Inter Black"/>
                <a:sym typeface="Inter Black"/>
              </a:rPr>
              <a:t>2. Charge Point Cost Analysis</a:t>
            </a:r>
            <a:endParaRPr dirty="0">
              <a:solidFill>
                <a:schemeClr val="lt2"/>
              </a:solidFill>
              <a:latin typeface="Inter"/>
              <a:ea typeface="Inter"/>
              <a:cs typeface="Inter"/>
              <a:sym typeface="Inter"/>
            </a:endParaRPr>
          </a:p>
        </p:txBody>
      </p:sp>
      <p:sp>
        <p:nvSpPr>
          <p:cNvPr id="623" name="Google Shape;623;p60"/>
          <p:cNvSpPr txBox="1">
            <a:spLocks noGrp="1"/>
          </p:cNvSpPr>
          <p:nvPr>
            <p:ph type="subTitle" idx="4"/>
          </p:nvPr>
        </p:nvSpPr>
        <p:spPr>
          <a:xfrm>
            <a:off x="4618950" y="1625800"/>
            <a:ext cx="2092800" cy="875700"/>
          </a:xfrm>
          <a:prstGeom prst="rect">
            <a:avLst/>
          </a:prstGeom>
        </p:spPr>
        <p:txBody>
          <a:bodyPr spcFirstLastPara="1" wrap="square" lIns="182875" tIns="91425" rIns="91425" bIns="182875" anchor="b" anchorCtr="0">
            <a:noAutofit/>
          </a:bodyPr>
          <a:lstStyle/>
          <a:p>
            <a:pPr marL="0" lvl="0" indent="0" algn="l" rtl="0">
              <a:spcBef>
                <a:spcPts val="0"/>
              </a:spcBef>
              <a:spcAft>
                <a:spcPts val="0"/>
              </a:spcAft>
              <a:buClr>
                <a:schemeClr val="lt1"/>
              </a:buClr>
              <a:buSzPts val="1100"/>
              <a:buFont typeface="Arial"/>
              <a:buNone/>
            </a:pPr>
            <a:r>
              <a:rPr lang="en" dirty="0">
                <a:solidFill>
                  <a:schemeClr val="lt1"/>
                </a:solidFill>
                <a:latin typeface="Inter Black"/>
                <a:ea typeface="Inter Black"/>
                <a:cs typeface="Inter Black"/>
                <a:sym typeface="Inter Black"/>
              </a:rPr>
              <a:t>1.</a:t>
            </a:r>
            <a:endParaRPr dirty="0">
              <a:solidFill>
                <a:schemeClr val="lt1"/>
              </a:solidFill>
              <a:latin typeface="Inter Black"/>
              <a:ea typeface="Inter Black"/>
              <a:cs typeface="Inter Black"/>
              <a:sym typeface="Inter Black"/>
            </a:endParaRPr>
          </a:p>
          <a:p>
            <a:pPr marL="0" lvl="0" indent="0" algn="l" rtl="0">
              <a:spcBef>
                <a:spcPts val="0"/>
              </a:spcBef>
              <a:spcAft>
                <a:spcPts val="0"/>
              </a:spcAft>
              <a:buNone/>
            </a:pPr>
            <a:r>
              <a:rPr lang="en" b="1" dirty="0">
                <a:solidFill>
                  <a:schemeClr val="lt1"/>
                </a:solidFill>
                <a:latin typeface="Inter"/>
                <a:ea typeface="Inter"/>
                <a:cs typeface="Inter"/>
                <a:sym typeface="Inter"/>
              </a:rPr>
              <a:t>Mapping EV Charge Points</a:t>
            </a:r>
            <a:endParaRPr dirty="0">
              <a:solidFill>
                <a:schemeClr val="lt1"/>
              </a:solidFill>
              <a:latin typeface="Inter"/>
              <a:ea typeface="Inter"/>
              <a:cs typeface="Inter"/>
              <a:sym typeface="Inter"/>
            </a:endParaRPr>
          </a:p>
        </p:txBody>
      </p:sp>
      <p:sp>
        <p:nvSpPr>
          <p:cNvPr id="624" name="Google Shape;624;p60"/>
          <p:cNvSpPr txBox="1">
            <a:spLocks noGrp="1"/>
          </p:cNvSpPr>
          <p:nvPr>
            <p:ph type="subTitle" idx="6"/>
          </p:nvPr>
        </p:nvSpPr>
        <p:spPr>
          <a:xfrm>
            <a:off x="4620813" y="3803800"/>
            <a:ext cx="2073600" cy="875700"/>
          </a:xfrm>
          <a:prstGeom prst="rect">
            <a:avLst/>
          </a:prstGeom>
        </p:spPr>
        <p:txBody>
          <a:bodyPr spcFirstLastPara="1" wrap="square" lIns="182875" tIns="91425" rIns="91425" bIns="182875" anchor="b" anchorCtr="0">
            <a:noAutofit/>
          </a:bodyPr>
          <a:lstStyle/>
          <a:p>
            <a:pPr marL="0" lvl="0" indent="0" algn="l" rtl="0">
              <a:spcBef>
                <a:spcPts val="0"/>
              </a:spcBef>
              <a:spcAft>
                <a:spcPts val="0"/>
              </a:spcAft>
              <a:buClr>
                <a:schemeClr val="lt1"/>
              </a:buClr>
              <a:buSzPts val="1100"/>
              <a:buNone/>
            </a:pPr>
            <a:r>
              <a:rPr lang="en">
                <a:latin typeface="Inter Black"/>
                <a:ea typeface="Inter Black"/>
                <a:cs typeface="Inter Black"/>
                <a:sym typeface="Inter Black"/>
              </a:rPr>
              <a:t>3.</a:t>
            </a:r>
            <a:endParaRPr>
              <a:latin typeface="Inter Black"/>
              <a:ea typeface="Inter Black"/>
              <a:cs typeface="Inter Black"/>
              <a:sym typeface="Inter Black"/>
            </a:endParaRPr>
          </a:p>
          <a:p>
            <a:pPr marL="0" lvl="0" indent="0" algn="l" rtl="0">
              <a:spcBef>
                <a:spcPts val="0"/>
              </a:spcBef>
              <a:spcAft>
                <a:spcPts val="0"/>
              </a:spcAft>
              <a:buNone/>
            </a:pPr>
            <a:r>
              <a:rPr lang="en" b="1">
                <a:latin typeface="Inter"/>
                <a:ea typeface="Inter"/>
                <a:cs typeface="Inter"/>
                <a:sym typeface="Inter"/>
              </a:rPr>
              <a:t>Charge Point Availability</a:t>
            </a:r>
            <a:endParaRPr>
              <a:latin typeface="Inter"/>
              <a:ea typeface="Inter"/>
              <a:cs typeface="Inter"/>
              <a:sym typeface="Inter"/>
            </a:endParaRPr>
          </a:p>
        </p:txBody>
      </p:sp>
      <p:sp>
        <p:nvSpPr>
          <p:cNvPr id="625" name="Google Shape;625;p60"/>
          <p:cNvSpPr txBox="1">
            <a:spLocks noGrp="1"/>
          </p:cNvSpPr>
          <p:nvPr>
            <p:ph type="subTitle" idx="5"/>
          </p:nvPr>
        </p:nvSpPr>
        <p:spPr>
          <a:xfrm>
            <a:off x="6840713" y="3803800"/>
            <a:ext cx="2073600" cy="875700"/>
          </a:xfrm>
          <a:prstGeom prst="rect">
            <a:avLst/>
          </a:prstGeom>
        </p:spPr>
        <p:txBody>
          <a:bodyPr spcFirstLastPara="1" wrap="square" lIns="182875" tIns="91425" rIns="91425" bIns="182875" anchor="b" anchorCtr="0">
            <a:noAutofit/>
          </a:bodyPr>
          <a:lstStyle/>
          <a:p>
            <a:pPr marL="0" lvl="0" indent="0" algn="l" rtl="0">
              <a:spcBef>
                <a:spcPts val="0"/>
              </a:spcBef>
              <a:spcAft>
                <a:spcPts val="0"/>
              </a:spcAft>
              <a:buClr>
                <a:schemeClr val="lt1"/>
              </a:buClr>
              <a:buSzPts val="1100"/>
              <a:buFont typeface="Arial"/>
              <a:buNone/>
            </a:pPr>
            <a:r>
              <a:rPr lang="en" dirty="0">
                <a:solidFill>
                  <a:schemeClr val="lt1"/>
                </a:solidFill>
                <a:latin typeface="Inter Black"/>
                <a:ea typeface="Inter Black"/>
                <a:cs typeface="Inter Black"/>
                <a:sym typeface="Inter Black"/>
              </a:rPr>
              <a:t>4.</a:t>
            </a:r>
            <a:endParaRPr dirty="0">
              <a:solidFill>
                <a:schemeClr val="lt1"/>
              </a:solidFill>
              <a:latin typeface="Inter Black"/>
              <a:ea typeface="Inter Black"/>
              <a:cs typeface="Inter Black"/>
              <a:sym typeface="Inter Black"/>
            </a:endParaRPr>
          </a:p>
          <a:p>
            <a:pPr marL="0" lvl="0" indent="0" algn="l" rtl="0">
              <a:spcBef>
                <a:spcPts val="0"/>
              </a:spcBef>
              <a:spcAft>
                <a:spcPts val="0"/>
              </a:spcAft>
              <a:buNone/>
            </a:pPr>
            <a:r>
              <a:rPr lang="en" b="1" dirty="0">
                <a:solidFill>
                  <a:schemeClr val="lt1"/>
                </a:solidFill>
                <a:latin typeface="Inter"/>
                <a:ea typeface="Inter"/>
                <a:cs typeface="Inter"/>
                <a:sym typeface="Inter"/>
              </a:rPr>
              <a:t>EV Car Market Analysis</a:t>
            </a:r>
            <a:endParaRPr dirty="0">
              <a:solidFill>
                <a:schemeClr val="lt1"/>
              </a:solidFill>
              <a:latin typeface="Inter"/>
              <a:ea typeface="Inter"/>
              <a:cs typeface="Inter"/>
              <a:sym typeface="Inter"/>
            </a:endParaRPr>
          </a:p>
        </p:txBody>
      </p:sp>
      <p:grpSp>
        <p:nvGrpSpPr>
          <p:cNvPr id="628" name="Google Shape;628;p60"/>
          <p:cNvGrpSpPr/>
          <p:nvPr/>
        </p:nvGrpSpPr>
        <p:grpSpPr>
          <a:xfrm>
            <a:off x="8384374" y="2800687"/>
            <a:ext cx="427500" cy="427500"/>
            <a:chOff x="8384374" y="2800687"/>
            <a:chExt cx="427500" cy="427500"/>
          </a:xfrm>
        </p:grpSpPr>
        <p:sp>
          <p:nvSpPr>
            <p:cNvPr id="629" name="Google Shape;629;p60"/>
            <p:cNvSpPr/>
            <p:nvPr/>
          </p:nvSpPr>
          <p:spPr>
            <a:xfrm>
              <a:off x="8384374" y="2800687"/>
              <a:ext cx="427500" cy="427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nvGrpSpPr>
            <p:cNvPr id="630" name="Google Shape;630;p60"/>
            <p:cNvGrpSpPr/>
            <p:nvPr/>
          </p:nvGrpSpPr>
          <p:grpSpPr>
            <a:xfrm>
              <a:off x="8472699" y="2888985"/>
              <a:ext cx="250842" cy="250842"/>
              <a:chOff x="6251786" y="659047"/>
              <a:chExt cx="250842" cy="250842"/>
            </a:xfrm>
          </p:grpSpPr>
          <p:sp>
            <p:nvSpPr>
              <p:cNvPr id="631" name="Google Shape;631;p60"/>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632" name="Google Shape;632;p60"/>
              <p:cNvSpPr/>
              <p:nvPr/>
            </p:nvSpPr>
            <p:spPr>
              <a:xfrm>
                <a:off x="6436525" y="699100"/>
                <a:ext cx="267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633" name="Google Shape;633;p60"/>
              <p:cNvSpPr/>
              <p:nvPr/>
            </p:nvSpPr>
            <p:spPr>
              <a:xfrm rot="5400000">
                <a:off x="6390925" y="652300"/>
                <a:ext cx="255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grpSp>
      <p:grpSp>
        <p:nvGrpSpPr>
          <p:cNvPr id="634" name="Google Shape;634;p60"/>
          <p:cNvGrpSpPr/>
          <p:nvPr/>
        </p:nvGrpSpPr>
        <p:grpSpPr>
          <a:xfrm>
            <a:off x="6163056" y="2800687"/>
            <a:ext cx="427500" cy="427500"/>
            <a:chOff x="8384374" y="2800687"/>
            <a:chExt cx="427500" cy="427500"/>
          </a:xfrm>
        </p:grpSpPr>
        <p:sp>
          <p:nvSpPr>
            <p:cNvPr id="635" name="Google Shape;635;p60"/>
            <p:cNvSpPr/>
            <p:nvPr/>
          </p:nvSpPr>
          <p:spPr>
            <a:xfrm>
              <a:off x="8384374" y="2800687"/>
              <a:ext cx="427500" cy="427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nvGrpSpPr>
            <p:cNvPr id="636" name="Google Shape;636;p60"/>
            <p:cNvGrpSpPr/>
            <p:nvPr/>
          </p:nvGrpSpPr>
          <p:grpSpPr>
            <a:xfrm>
              <a:off x="8472699" y="2888985"/>
              <a:ext cx="250842" cy="250842"/>
              <a:chOff x="6251786" y="659047"/>
              <a:chExt cx="250842" cy="250842"/>
            </a:xfrm>
          </p:grpSpPr>
          <p:sp>
            <p:nvSpPr>
              <p:cNvPr id="637" name="Google Shape;637;p60"/>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638" name="Google Shape;638;p60"/>
              <p:cNvSpPr/>
              <p:nvPr/>
            </p:nvSpPr>
            <p:spPr>
              <a:xfrm>
                <a:off x="6436525" y="699100"/>
                <a:ext cx="267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639" name="Google Shape;639;p60"/>
              <p:cNvSpPr/>
              <p:nvPr/>
            </p:nvSpPr>
            <p:spPr>
              <a:xfrm rot="5400000">
                <a:off x="6390925" y="652300"/>
                <a:ext cx="255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grpSp>
      <p:grpSp>
        <p:nvGrpSpPr>
          <p:cNvPr id="640" name="Google Shape;640;p60"/>
          <p:cNvGrpSpPr/>
          <p:nvPr/>
        </p:nvGrpSpPr>
        <p:grpSpPr>
          <a:xfrm>
            <a:off x="8384374" y="570737"/>
            <a:ext cx="427500" cy="427500"/>
            <a:chOff x="8384374" y="2800687"/>
            <a:chExt cx="427500" cy="427500"/>
          </a:xfrm>
        </p:grpSpPr>
        <p:sp>
          <p:nvSpPr>
            <p:cNvPr id="641" name="Google Shape;641;p60"/>
            <p:cNvSpPr/>
            <p:nvPr/>
          </p:nvSpPr>
          <p:spPr>
            <a:xfrm>
              <a:off x="8384374" y="2800687"/>
              <a:ext cx="427500" cy="427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nvGrpSpPr>
            <p:cNvPr id="642" name="Google Shape;642;p60"/>
            <p:cNvGrpSpPr/>
            <p:nvPr/>
          </p:nvGrpSpPr>
          <p:grpSpPr>
            <a:xfrm>
              <a:off x="8472699" y="2888985"/>
              <a:ext cx="250842" cy="250842"/>
              <a:chOff x="6251786" y="659047"/>
              <a:chExt cx="250842" cy="250842"/>
            </a:xfrm>
          </p:grpSpPr>
          <p:sp>
            <p:nvSpPr>
              <p:cNvPr id="643" name="Google Shape;643;p60"/>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644" name="Google Shape;644;p60"/>
              <p:cNvSpPr/>
              <p:nvPr/>
            </p:nvSpPr>
            <p:spPr>
              <a:xfrm>
                <a:off x="6436525" y="699100"/>
                <a:ext cx="267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645" name="Google Shape;645;p60"/>
              <p:cNvSpPr/>
              <p:nvPr/>
            </p:nvSpPr>
            <p:spPr>
              <a:xfrm rot="5400000">
                <a:off x="6390925" y="652300"/>
                <a:ext cx="255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grpSp>
      <p:grpSp>
        <p:nvGrpSpPr>
          <p:cNvPr id="646" name="Google Shape;646;p60"/>
          <p:cNvGrpSpPr/>
          <p:nvPr/>
        </p:nvGrpSpPr>
        <p:grpSpPr>
          <a:xfrm>
            <a:off x="6163056" y="566928"/>
            <a:ext cx="427500" cy="427500"/>
            <a:chOff x="8384374" y="2800687"/>
            <a:chExt cx="427500" cy="427500"/>
          </a:xfrm>
        </p:grpSpPr>
        <p:sp>
          <p:nvSpPr>
            <p:cNvPr id="647" name="Google Shape;647;p60"/>
            <p:cNvSpPr/>
            <p:nvPr/>
          </p:nvSpPr>
          <p:spPr>
            <a:xfrm>
              <a:off x="8384374" y="2800687"/>
              <a:ext cx="427500" cy="427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nvGrpSpPr>
            <p:cNvPr id="648" name="Google Shape;648;p60"/>
            <p:cNvGrpSpPr/>
            <p:nvPr/>
          </p:nvGrpSpPr>
          <p:grpSpPr>
            <a:xfrm>
              <a:off x="8472699" y="2888985"/>
              <a:ext cx="250842" cy="250842"/>
              <a:chOff x="6251786" y="659047"/>
              <a:chExt cx="250842" cy="250842"/>
            </a:xfrm>
          </p:grpSpPr>
          <p:sp>
            <p:nvSpPr>
              <p:cNvPr id="649" name="Google Shape;649;p60"/>
              <p:cNvSpPr/>
              <p:nvPr/>
            </p:nvSpPr>
            <p:spPr>
              <a:xfrm rot="-2700000">
                <a:off x="6256849" y="727455"/>
                <a:ext cx="240717" cy="114027"/>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650" name="Google Shape;650;p60"/>
              <p:cNvSpPr/>
              <p:nvPr/>
            </p:nvSpPr>
            <p:spPr>
              <a:xfrm>
                <a:off x="6436525" y="699100"/>
                <a:ext cx="267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651" name="Google Shape;651;p60"/>
              <p:cNvSpPr/>
              <p:nvPr/>
            </p:nvSpPr>
            <p:spPr>
              <a:xfrm rot="5400000">
                <a:off x="6390925" y="652300"/>
                <a:ext cx="25500" cy="119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grpSp>
      </p:grpSp>
      <p:pic>
        <p:nvPicPr>
          <p:cNvPr id="652" name="Google Shape;652;p60"/>
          <p:cNvPicPr preferRelativeResize="0"/>
          <p:nvPr/>
        </p:nvPicPr>
        <p:blipFill>
          <a:blip r:embed="rId5">
            <a:alphaModFix/>
          </a:blip>
          <a:stretch>
            <a:fillRect/>
          </a:stretch>
        </p:blipFill>
        <p:spPr>
          <a:xfrm>
            <a:off x="1004650" y="2752900"/>
            <a:ext cx="1926226" cy="1926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1"/>
          <p:cNvSpPr/>
          <p:nvPr/>
        </p:nvSpPr>
        <p:spPr>
          <a:xfrm rot="5400000">
            <a:off x="741525" y="2824800"/>
            <a:ext cx="1075200" cy="2101200"/>
          </a:xfrm>
          <a:prstGeom prst="roundRect">
            <a:avLst>
              <a:gd name="adj" fmla="val 2272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658" name="Google Shape;658;p61"/>
          <p:cNvSpPr/>
          <p:nvPr/>
        </p:nvSpPr>
        <p:spPr>
          <a:xfrm rot="5400000">
            <a:off x="2551350" y="2439575"/>
            <a:ext cx="1845900" cy="2101200"/>
          </a:xfrm>
          <a:prstGeom prst="roundRect">
            <a:avLst>
              <a:gd name="adj" fmla="val 1321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659" name="Google Shape;659;p61"/>
          <p:cNvSpPr/>
          <p:nvPr/>
        </p:nvSpPr>
        <p:spPr>
          <a:xfrm rot="5400000">
            <a:off x="5888250" y="1386175"/>
            <a:ext cx="3952800" cy="2101200"/>
          </a:xfrm>
          <a:prstGeom prst="roundRect">
            <a:avLst>
              <a:gd name="adj" fmla="val 1195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660" name="Google Shape;660;p61"/>
          <p:cNvSpPr/>
          <p:nvPr/>
        </p:nvSpPr>
        <p:spPr>
          <a:xfrm rot="5400000">
            <a:off x="4409775" y="2102750"/>
            <a:ext cx="2519400" cy="2101200"/>
          </a:xfrm>
          <a:prstGeom prst="roundRect">
            <a:avLst>
              <a:gd name="adj" fmla="val 12098"/>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661" name="Google Shape;661;p61"/>
          <p:cNvSpPr txBox="1">
            <a:spLocks noGrp="1"/>
          </p:cNvSpPr>
          <p:nvPr>
            <p:ph type="title"/>
          </p:nvPr>
        </p:nvSpPr>
        <p:spPr>
          <a:xfrm>
            <a:off x="228600" y="457200"/>
            <a:ext cx="86868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facad Flux"/>
                <a:ea typeface="Afacad Flux"/>
                <a:cs typeface="Afacad Flux"/>
                <a:sym typeface="Afacad Flux"/>
              </a:rPr>
              <a:t>Charge Point </a:t>
            </a:r>
            <a:r>
              <a:rPr lang="en" b="1">
                <a:solidFill>
                  <a:schemeClr val="accent1"/>
                </a:solidFill>
                <a:latin typeface="Afacad Flux"/>
                <a:ea typeface="Afacad Flux"/>
                <a:cs typeface="Afacad Flux"/>
                <a:sym typeface="Afacad Flux"/>
              </a:rPr>
              <a:t>Types</a:t>
            </a:r>
            <a:endParaRPr b="1">
              <a:solidFill>
                <a:schemeClr val="accent1"/>
              </a:solidFill>
              <a:latin typeface="Afacad Flux"/>
              <a:ea typeface="Afacad Flux"/>
              <a:cs typeface="Afacad Flux"/>
              <a:sym typeface="Afacad Flux"/>
            </a:endParaRPr>
          </a:p>
        </p:txBody>
      </p:sp>
      <p:sp>
        <p:nvSpPr>
          <p:cNvPr id="662" name="Google Shape;662;p61"/>
          <p:cNvSpPr txBox="1">
            <a:spLocks noGrp="1"/>
          </p:cNvSpPr>
          <p:nvPr>
            <p:ph type="subTitle" idx="3"/>
          </p:nvPr>
        </p:nvSpPr>
        <p:spPr>
          <a:xfrm>
            <a:off x="4618875" y="930975"/>
            <a:ext cx="1979100" cy="67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900"/>
              <a:t>DC Fast*</a:t>
            </a:r>
            <a:endParaRPr sz="3200"/>
          </a:p>
        </p:txBody>
      </p:sp>
      <p:sp>
        <p:nvSpPr>
          <p:cNvPr id="663" name="Google Shape;663;p61"/>
          <p:cNvSpPr txBox="1">
            <a:spLocks noGrp="1"/>
          </p:cNvSpPr>
          <p:nvPr>
            <p:ph type="subTitle" idx="2"/>
          </p:nvPr>
        </p:nvSpPr>
        <p:spPr>
          <a:xfrm>
            <a:off x="2423700" y="1604175"/>
            <a:ext cx="2195400" cy="67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900"/>
              <a:t>AC Level 2</a:t>
            </a:r>
            <a:r>
              <a:rPr lang="en" sz="4200"/>
              <a:t> </a:t>
            </a:r>
            <a:endParaRPr sz="4200"/>
          </a:p>
        </p:txBody>
      </p:sp>
      <p:sp>
        <p:nvSpPr>
          <p:cNvPr id="664" name="Google Shape;664;p61"/>
          <p:cNvSpPr txBox="1">
            <a:spLocks noGrp="1"/>
          </p:cNvSpPr>
          <p:nvPr>
            <p:ph type="subTitle" idx="1"/>
          </p:nvPr>
        </p:nvSpPr>
        <p:spPr>
          <a:xfrm>
            <a:off x="228600" y="2351075"/>
            <a:ext cx="2317200" cy="67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900"/>
              <a:t>AC Level 1</a:t>
            </a:r>
            <a:endParaRPr sz="3900"/>
          </a:p>
        </p:txBody>
      </p:sp>
      <p:sp>
        <p:nvSpPr>
          <p:cNvPr id="665" name="Google Shape;665;p61"/>
          <p:cNvSpPr txBox="1">
            <a:spLocks noGrp="1"/>
          </p:cNvSpPr>
          <p:nvPr>
            <p:ph type="subTitle" idx="4"/>
          </p:nvPr>
        </p:nvSpPr>
        <p:spPr>
          <a:xfrm>
            <a:off x="6969925" y="602650"/>
            <a:ext cx="798000" cy="67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3</a:t>
            </a:r>
            <a:endParaRPr/>
          </a:p>
        </p:txBody>
      </p:sp>
      <p:sp>
        <p:nvSpPr>
          <p:cNvPr id="666" name="Google Shape;666;p61"/>
          <p:cNvSpPr txBox="1">
            <a:spLocks noGrp="1"/>
          </p:cNvSpPr>
          <p:nvPr>
            <p:ph type="subTitle" idx="5"/>
          </p:nvPr>
        </p:nvSpPr>
        <p:spPr>
          <a:xfrm>
            <a:off x="228600" y="3031713"/>
            <a:ext cx="1519200" cy="1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Slow</a:t>
            </a:r>
            <a:endParaRPr/>
          </a:p>
        </p:txBody>
      </p:sp>
      <p:sp>
        <p:nvSpPr>
          <p:cNvPr id="667" name="Google Shape;667;p61"/>
          <p:cNvSpPr txBox="1">
            <a:spLocks noGrp="1"/>
          </p:cNvSpPr>
          <p:nvPr>
            <p:ph type="subTitle" idx="6"/>
          </p:nvPr>
        </p:nvSpPr>
        <p:spPr>
          <a:xfrm>
            <a:off x="2423700" y="2277363"/>
            <a:ext cx="1519200" cy="1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Fast</a:t>
            </a:r>
            <a:endParaRPr/>
          </a:p>
        </p:txBody>
      </p:sp>
      <p:sp>
        <p:nvSpPr>
          <p:cNvPr id="668" name="Google Shape;668;p61"/>
          <p:cNvSpPr txBox="1">
            <a:spLocks noGrp="1"/>
          </p:cNvSpPr>
          <p:nvPr>
            <p:ph type="subTitle" idx="7"/>
          </p:nvPr>
        </p:nvSpPr>
        <p:spPr>
          <a:xfrm>
            <a:off x="4618950" y="1604163"/>
            <a:ext cx="1519200" cy="1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Ultra Fast</a:t>
            </a:r>
            <a:endParaRPr/>
          </a:p>
        </p:txBody>
      </p:sp>
      <p:sp>
        <p:nvSpPr>
          <p:cNvPr id="669" name="Google Shape;669;p61"/>
          <p:cNvSpPr txBox="1">
            <a:spLocks noGrp="1"/>
          </p:cNvSpPr>
          <p:nvPr>
            <p:ph type="subTitle" idx="8"/>
          </p:nvPr>
        </p:nvSpPr>
        <p:spPr>
          <a:xfrm>
            <a:off x="6969925" y="1303850"/>
            <a:ext cx="1857000" cy="1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charge point types evaluated in the dashboard</a:t>
            </a:r>
            <a:endParaRPr dirty="0"/>
          </a:p>
        </p:txBody>
      </p:sp>
      <p:pic>
        <p:nvPicPr>
          <p:cNvPr id="670" name="Google Shape;670;p61" title="charging_gif2.gr.gif"/>
          <p:cNvPicPr preferRelativeResize="0">
            <a:picLocks noGrp="1"/>
          </p:cNvPicPr>
          <p:nvPr>
            <p:ph type="pic" idx="9"/>
          </p:nvPr>
        </p:nvPicPr>
        <p:blipFill rotWithShape="1">
          <a:blip r:embed="rId3">
            <a:alphaModFix/>
          </a:blip>
          <a:srcRect l="2043" r="2033"/>
          <a:stretch/>
        </p:blipFill>
        <p:spPr>
          <a:xfrm>
            <a:off x="6814050" y="2222500"/>
            <a:ext cx="2101200" cy="2190600"/>
          </a:xfrm>
          <a:prstGeom prst="roundRect">
            <a:avLst>
              <a:gd name="adj" fmla="val 16667"/>
            </a:avLst>
          </a:prstGeom>
        </p:spPr>
      </p:pic>
      <p:sp>
        <p:nvSpPr>
          <p:cNvPr id="671" name="Google Shape;671;p61"/>
          <p:cNvSpPr txBox="1">
            <a:spLocks noGrp="1"/>
          </p:cNvSpPr>
          <p:nvPr>
            <p:ph type="body" idx="17"/>
          </p:nvPr>
        </p:nvSpPr>
        <p:spPr>
          <a:xfrm>
            <a:off x="350625" y="3576450"/>
            <a:ext cx="1857000" cy="752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 b="1">
                <a:latin typeface="Afacad Flux"/>
                <a:ea typeface="Afacad Flux"/>
                <a:cs typeface="Afacad Flux"/>
                <a:sym typeface="Afacad Flux"/>
              </a:rPr>
              <a:t>Power :</a:t>
            </a:r>
            <a:r>
              <a:rPr lang="en" sz="1200">
                <a:latin typeface="Afacad Flux"/>
                <a:ea typeface="Afacad Flux"/>
                <a:cs typeface="Afacad Flux"/>
                <a:sym typeface="Afacad Flux"/>
              </a:rPr>
              <a:t> </a:t>
            </a:r>
            <a:r>
              <a:rPr lang="en" sz="1200">
                <a:solidFill>
                  <a:srgbClr val="0A0A0A"/>
                </a:solidFill>
                <a:latin typeface="Afacad Flux"/>
                <a:ea typeface="Afacad Flux"/>
                <a:cs typeface="Afacad Flux"/>
                <a:sym typeface="Afacad Flux"/>
              </a:rPr>
              <a:t>1.2–3 kW (120V AC)</a:t>
            </a:r>
            <a:endParaRPr sz="1200">
              <a:solidFill>
                <a:srgbClr val="0A0A0A"/>
              </a:solidFill>
              <a:latin typeface="Afacad Flux"/>
              <a:ea typeface="Afacad Flux"/>
              <a:cs typeface="Afacad Flux"/>
              <a:sym typeface="Afacad Flux"/>
            </a:endParaRPr>
          </a:p>
          <a:p>
            <a:pPr marL="0" lvl="0" indent="0" algn="l" rtl="0">
              <a:spcBef>
                <a:spcPts val="0"/>
              </a:spcBef>
              <a:spcAft>
                <a:spcPts val="0"/>
              </a:spcAft>
              <a:buNone/>
            </a:pPr>
            <a:endParaRPr sz="1200" b="1">
              <a:solidFill>
                <a:srgbClr val="0A0A0A"/>
              </a:solidFill>
              <a:latin typeface="Afacad Flux"/>
              <a:ea typeface="Afacad Flux"/>
              <a:cs typeface="Afacad Flux"/>
              <a:sym typeface="Afacad Flux"/>
            </a:endParaRPr>
          </a:p>
          <a:p>
            <a:pPr marL="0" lvl="0" indent="0" algn="l" rtl="0">
              <a:spcBef>
                <a:spcPts val="0"/>
              </a:spcBef>
              <a:spcAft>
                <a:spcPts val="0"/>
              </a:spcAft>
              <a:buNone/>
            </a:pPr>
            <a:r>
              <a:rPr lang="en" sz="1200" b="1">
                <a:solidFill>
                  <a:srgbClr val="0A0A0A"/>
                </a:solidFill>
                <a:latin typeface="Afacad Flux"/>
                <a:ea typeface="Afacad Flux"/>
                <a:cs typeface="Afacad Flux"/>
                <a:sym typeface="Afacad Flux"/>
              </a:rPr>
              <a:t>Best for: </a:t>
            </a:r>
            <a:r>
              <a:rPr lang="en" sz="1200">
                <a:solidFill>
                  <a:srgbClr val="0A0A0A"/>
                </a:solidFill>
                <a:latin typeface="Afacad Flux"/>
                <a:ea typeface="Afacad Flux"/>
                <a:cs typeface="Afacad Flux"/>
                <a:sym typeface="Afacad Flux"/>
              </a:rPr>
              <a:t>Best For: Plug-in hybrids (PHEVs) or light EV use as a backup</a:t>
            </a:r>
            <a:endParaRPr sz="1200">
              <a:solidFill>
                <a:srgbClr val="0A0A0A"/>
              </a:solidFill>
              <a:highlight>
                <a:srgbClr val="FFFFFF"/>
              </a:highlight>
              <a:latin typeface="Afacad Flux"/>
              <a:ea typeface="Afacad Flux"/>
              <a:cs typeface="Afacad Flux"/>
              <a:sym typeface="Afacad Flux"/>
            </a:endParaRPr>
          </a:p>
        </p:txBody>
      </p:sp>
      <p:sp>
        <p:nvSpPr>
          <p:cNvPr id="672" name="Google Shape;672;p61"/>
          <p:cNvSpPr txBox="1">
            <a:spLocks noGrp="1"/>
          </p:cNvSpPr>
          <p:nvPr>
            <p:ph type="body" idx="18"/>
          </p:nvPr>
        </p:nvSpPr>
        <p:spPr>
          <a:xfrm>
            <a:off x="2545800" y="2751150"/>
            <a:ext cx="1857000" cy="1518000"/>
          </a:xfrm>
          <a:prstGeom prst="rect">
            <a:avLst/>
          </a:prstGeom>
        </p:spPr>
        <p:txBody>
          <a:bodyPr spcFirstLastPara="1" wrap="square" lIns="0" tIns="0" rIns="91425" bIns="0" anchor="b" anchorCtr="0">
            <a:noAutofit/>
          </a:bodyPr>
          <a:lstStyle/>
          <a:p>
            <a:pPr marL="0" lvl="0" indent="0" algn="l" rtl="0">
              <a:lnSpc>
                <a:spcPct val="100000"/>
              </a:lnSpc>
              <a:spcBef>
                <a:spcPts val="0"/>
              </a:spcBef>
              <a:spcAft>
                <a:spcPts val="0"/>
              </a:spcAft>
              <a:buNone/>
            </a:pPr>
            <a:r>
              <a:rPr lang="en" sz="1100" b="1">
                <a:solidFill>
                  <a:srgbClr val="0A0A0A"/>
                </a:solidFill>
                <a:latin typeface="Afacad Flux"/>
                <a:ea typeface="Afacad Flux"/>
                <a:cs typeface="Afacad Flux"/>
                <a:sym typeface="Afacad Flux"/>
              </a:rPr>
              <a:t>Power: </a:t>
            </a:r>
            <a:r>
              <a:rPr lang="en" sz="1100">
                <a:solidFill>
                  <a:srgbClr val="0A0A0A"/>
                </a:solidFill>
                <a:latin typeface="Afacad Flux"/>
                <a:ea typeface="Afacad Flux"/>
                <a:cs typeface="Afacad Flux"/>
                <a:sym typeface="Afacad Flux"/>
              </a:rPr>
              <a:t>3.6–19.2 kW (208–240V AC)</a:t>
            </a:r>
            <a:endParaRPr sz="1100">
              <a:solidFill>
                <a:srgbClr val="0A0A0A"/>
              </a:solidFill>
              <a:latin typeface="Afacad Flux"/>
              <a:ea typeface="Afacad Flux"/>
              <a:cs typeface="Afacad Flux"/>
              <a:sym typeface="Afacad Flux"/>
            </a:endParaRPr>
          </a:p>
          <a:p>
            <a:pPr marL="0" lvl="0" indent="0" algn="l" rtl="0">
              <a:lnSpc>
                <a:spcPct val="100000"/>
              </a:lnSpc>
              <a:spcBef>
                <a:spcPts val="0"/>
              </a:spcBef>
              <a:spcAft>
                <a:spcPts val="0"/>
              </a:spcAft>
              <a:buNone/>
            </a:pPr>
            <a:endParaRPr sz="1100">
              <a:solidFill>
                <a:srgbClr val="0A0A0A"/>
              </a:solidFill>
              <a:latin typeface="Afacad Flux"/>
              <a:ea typeface="Afacad Flux"/>
              <a:cs typeface="Afacad Flux"/>
              <a:sym typeface="Afacad Flux"/>
            </a:endParaRPr>
          </a:p>
          <a:p>
            <a:pPr marL="0" lvl="0" indent="0" algn="l" rtl="0">
              <a:lnSpc>
                <a:spcPct val="100000"/>
              </a:lnSpc>
              <a:spcBef>
                <a:spcPts val="0"/>
              </a:spcBef>
              <a:spcAft>
                <a:spcPts val="0"/>
              </a:spcAft>
              <a:buNone/>
            </a:pPr>
            <a:r>
              <a:rPr lang="en" sz="1100" b="1">
                <a:solidFill>
                  <a:srgbClr val="0A0A0A"/>
                </a:solidFill>
                <a:latin typeface="Afacad Flux"/>
                <a:ea typeface="Afacad Flux"/>
                <a:cs typeface="Afacad Flux"/>
                <a:sym typeface="Afacad Flux"/>
              </a:rPr>
              <a:t>Speed: </a:t>
            </a:r>
            <a:r>
              <a:rPr lang="en" sz="1100">
                <a:solidFill>
                  <a:srgbClr val="0A0A0A"/>
                </a:solidFill>
                <a:latin typeface="Afacad Flux"/>
                <a:ea typeface="Afacad Flux"/>
                <a:cs typeface="Afacad Flux"/>
                <a:sym typeface="Afacad Flux"/>
              </a:rPr>
              <a:t>Adds 10–60 miles per hour.</a:t>
            </a:r>
            <a:endParaRPr sz="1100">
              <a:solidFill>
                <a:srgbClr val="0A0A0A"/>
              </a:solidFill>
              <a:latin typeface="Afacad Flux"/>
              <a:ea typeface="Afacad Flux"/>
              <a:cs typeface="Afacad Flux"/>
              <a:sym typeface="Afacad Flux"/>
            </a:endParaRPr>
          </a:p>
          <a:p>
            <a:pPr marL="0" lvl="0" indent="0" algn="l" rtl="0">
              <a:lnSpc>
                <a:spcPct val="100000"/>
              </a:lnSpc>
              <a:spcBef>
                <a:spcPts val="0"/>
              </a:spcBef>
              <a:spcAft>
                <a:spcPts val="0"/>
              </a:spcAft>
              <a:buNone/>
            </a:pPr>
            <a:endParaRPr sz="1100">
              <a:solidFill>
                <a:srgbClr val="0A0A0A"/>
              </a:solidFill>
              <a:latin typeface="Afacad Flux"/>
              <a:ea typeface="Afacad Flux"/>
              <a:cs typeface="Afacad Flux"/>
              <a:sym typeface="Afacad Flux"/>
            </a:endParaRPr>
          </a:p>
          <a:p>
            <a:pPr marL="0" lvl="0" indent="0" algn="l" rtl="0">
              <a:lnSpc>
                <a:spcPct val="100000"/>
              </a:lnSpc>
              <a:spcBef>
                <a:spcPts val="0"/>
              </a:spcBef>
              <a:spcAft>
                <a:spcPts val="0"/>
              </a:spcAft>
              <a:buNone/>
            </a:pPr>
            <a:r>
              <a:rPr lang="en" sz="1100" b="1">
                <a:solidFill>
                  <a:srgbClr val="0A0A0A"/>
                </a:solidFill>
                <a:latin typeface="Afacad Flux"/>
                <a:ea typeface="Afacad Flux"/>
                <a:cs typeface="Afacad Flux"/>
                <a:sym typeface="Afacad Flux"/>
              </a:rPr>
              <a:t>Best For: </a:t>
            </a:r>
            <a:r>
              <a:rPr lang="en" sz="1100">
                <a:solidFill>
                  <a:srgbClr val="0A0A0A"/>
                </a:solidFill>
                <a:latin typeface="Afacad Flux"/>
                <a:ea typeface="Afacad Flux"/>
                <a:cs typeface="Afacad Flux"/>
                <a:sym typeface="Afacad Flux"/>
              </a:rPr>
              <a:t>Daily drivers, most home charging, overnight charging for full EVs. </a:t>
            </a:r>
            <a:endParaRPr sz="1100">
              <a:solidFill>
                <a:srgbClr val="0A0A0A"/>
              </a:solidFill>
              <a:latin typeface="Afacad Flux"/>
              <a:ea typeface="Afacad Flux"/>
              <a:cs typeface="Afacad Flux"/>
              <a:sym typeface="Afacad Flux"/>
            </a:endParaRPr>
          </a:p>
        </p:txBody>
      </p:sp>
      <p:sp>
        <p:nvSpPr>
          <p:cNvPr id="673" name="Google Shape;673;p61"/>
          <p:cNvSpPr txBox="1">
            <a:spLocks noGrp="1"/>
          </p:cNvSpPr>
          <p:nvPr>
            <p:ph type="body" idx="19"/>
          </p:nvPr>
        </p:nvSpPr>
        <p:spPr>
          <a:xfrm>
            <a:off x="4799950" y="2453225"/>
            <a:ext cx="1857000" cy="2073900"/>
          </a:xfrm>
          <a:prstGeom prst="rect">
            <a:avLst/>
          </a:prstGeom>
        </p:spPr>
        <p:txBody>
          <a:bodyPr spcFirstLastPara="1" wrap="square" lIns="0" tIns="0" rIns="0" bIns="0" anchor="b" anchorCtr="0">
            <a:noAutofit/>
          </a:bodyPr>
          <a:lstStyle/>
          <a:p>
            <a:pPr marL="0" lvl="0" indent="0" algn="l" rtl="0">
              <a:lnSpc>
                <a:spcPct val="100000"/>
              </a:lnSpc>
              <a:spcBef>
                <a:spcPts val="800"/>
              </a:spcBef>
              <a:spcAft>
                <a:spcPts val="0"/>
              </a:spcAft>
              <a:buNone/>
            </a:pPr>
            <a:r>
              <a:rPr lang="en" sz="1200" b="1">
                <a:solidFill>
                  <a:srgbClr val="0A0A0A"/>
                </a:solidFill>
                <a:latin typeface="Afacad Flux"/>
                <a:ea typeface="Afacad Flux"/>
                <a:cs typeface="Afacad Flux"/>
                <a:sym typeface="Afacad Flux"/>
              </a:rPr>
              <a:t>Power:</a:t>
            </a:r>
            <a:r>
              <a:rPr lang="en" sz="1200">
                <a:solidFill>
                  <a:srgbClr val="0A0A0A"/>
                </a:solidFill>
                <a:latin typeface="Afacad Flux"/>
                <a:ea typeface="Afacad Flux"/>
                <a:cs typeface="Afacad Flux"/>
                <a:sym typeface="Afacad Flux"/>
              </a:rPr>
              <a:t> 50–350 kW or more (400–1000V DC).</a:t>
            </a:r>
            <a:endParaRPr sz="1200">
              <a:solidFill>
                <a:srgbClr val="0A0A0A"/>
              </a:solidFill>
              <a:latin typeface="Afacad Flux"/>
              <a:ea typeface="Afacad Flux"/>
              <a:cs typeface="Afacad Flux"/>
              <a:sym typeface="Afacad Flux"/>
            </a:endParaRPr>
          </a:p>
          <a:p>
            <a:pPr marL="0" lvl="0" indent="0" algn="l" rtl="0">
              <a:lnSpc>
                <a:spcPct val="100000"/>
              </a:lnSpc>
              <a:spcBef>
                <a:spcPts val="2400"/>
              </a:spcBef>
              <a:spcAft>
                <a:spcPts val="0"/>
              </a:spcAft>
              <a:buNone/>
            </a:pPr>
            <a:r>
              <a:rPr lang="en" sz="1200" b="1">
                <a:solidFill>
                  <a:srgbClr val="0A0A0A"/>
                </a:solidFill>
                <a:latin typeface="Afacad Flux"/>
                <a:ea typeface="Afacad Flux"/>
                <a:cs typeface="Afacad Flux"/>
                <a:sym typeface="Afacad Flux"/>
              </a:rPr>
              <a:t>Speed: </a:t>
            </a:r>
            <a:r>
              <a:rPr lang="en" sz="1200">
                <a:solidFill>
                  <a:srgbClr val="0A0A0A"/>
                </a:solidFill>
                <a:latin typeface="Afacad Flux"/>
                <a:ea typeface="Afacad Flux"/>
                <a:cs typeface="Afacad Flux"/>
                <a:sym typeface="Afacad Flux"/>
              </a:rPr>
              <a:t>Adds 180–240+ miles in ~30 minutes to an hour; 3–20 miles per minute.</a:t>
            </a:r>
            <a:endParaRPr sz="1200">
              <a:solidFill>
                <a:srgbClr val="0A0A0A"/>
              </a:solidFill>
              <a:latin typeface="Afacad Flux"/>
              <a:ea typeface="Afacad Flux"/>
              <a:cs typeface="Afacad Flux"/>
              <a:sym typeface="Afacad Flux"/>
            </a:endParaRPr>
          </a:p>
          <a:p>
            <a:pPr marL="0" lvl="0" indent="0" algn="l" rtl="0">
              <a:lnSpc>
                <a:spcPct val="100000"/>
              </a:lnSpc>
              <a:spcBef>
                <a:spcPts val="2400"/>
              </a:spcBef>
              <a:spcAft>
                <a:spcPts val="2400"/>
              </a:spcAft>
              <a:buNone/>
            </a:pPr>
            <a:r>
              <a:rPr lang="en" sz="1200" b="1">
                <a:solidFill>
                  <a:srgbClr val="0A0A0A"/>
                </a:solidFill>
                <a:latin typeface="Afacad Flux"/>
                <a:ea typeface="Afacad Flux"/>
                <a:cs typeface="Afacad Flux"/>
                <a:sym typeface="Afacad Flux"/>
              </a:rPr>
              <a:t>Best For:</a:t>
            </a:r>
            <a:r>
              <a:rPr lang="en" sz="1200">
                <a:solidFill>
                  <a:srgbClr val="0A0A0A"/>
                </a:solidFill>
                <a:latin typeface="Afacad Flux"/>
                <a:ea typeface="Afacad Flux"/>
                <a:cs typeface="Afacad Flux"/>
                <a:sym typeface="Afacad Flux"/>
              </a:rPr>
              <a:t> Road trips and quick top-ups; requires compatible vehicles.</a:t>
            </a:r>
            <a:r>
              <a:rPr lang="en" sz="1200">
                <a:solidFill>
                  <a:srgbClr val="0A0A0A"/>
                </a:solidFill>
                <a:highlight>
                  <a:srgbClr val="FFFFFF"/>
                </a:highlight>
                <a:latin typeface="Afacad Flux"/>
                <a:ea typeface="Afacad Flux"/>
                <a:cs typeface="Afacad Flux"/>
                <a:sym typeface="Afacad Flux"/>
              </a:rPr>
              <a:t> </a:t>
            </a:r>
            <a:endParaRPr>
              <a:latin typeface="Afacad Flux"/>
              <a:ea typeface="Afacad Flux"/>
              <a:cs typeface="Afacad Flux"/>
              <a:sym typeface="Afacad Flux"/>
            </a:endParaRPr>
          </a:p>
        </p:txBody>
      </p:sp>
      <p:sp>
        <p:nvSpPr>
          <p:cNvPr id="674" name="Google Shape;674;p61"/>
          <p:cNvSpPr txBox="1"/>
          <p:nvPr/>
        </p:nvSpPr>
        <p:spPr>
          <a:xfrm>
            <a:off x="131775" y="4431250"/>
            <a:ext cx="8974200" cy="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*DC Charging is the fastest but also requires a 'converter' at the charge point connection point (extra cost to install) to convert grid electricity (AC) to car battery electricity (DC). Most cars also have an inbuilt converter meaning they can switch between charging options.</a:t>
            </a:r>
            <a:endParaRPr sz="1200" dirty="0">
              <a:solidFill>
                <a:schemeClr val="dk1"/>
              </a:solidFill>
              <a:latin typeface="Afacad Flux"/>
              <a:ea typeface="Afacad Flux"/>
              <a:cs typeface="Afacad Flux"/>
              <a:sym typeface="Afacad Flux"/>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2"/>
          <p:cNvSpPr/>
          <p:nvPr/>
        </p:nvSpPr>
        <p:spPr>
          <a:xfrm>
            <a:off x="228600" y="1611825"/>
            <a:ext cx="2997300" cy="1860600"/>
          </a:xfrm>
          <a:prstGeom prst="roundRect">
            <a:avLst>
              <a:gd name="adj" fmla="val 1301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Afacad Flux"/>
              <a:ea typeface="Afacad Flux"/>
              <a:cs typeface="Afacad Flux"/>
              <a:sym typeface="Afacad Flux"/>
            </a:endParaRPr>
          </a:p>
        </p:txBody>
      </p:sp>
      <p:sp>
        <p:nvSpPr>
          <p:cNvPr id="680" name="Google Shape;680;p62"/>
          <p:cNvSpPr/>
          <p:nvPr/>
        </p:nvSpPr>
        <p:spPr>
          <a:xfrm>
            <a:off x="3119809" y="1603613"/>
            <a:ext cx="2997300" cy="1860600"/>
          </a:xfrm>
          <a:prstGeom prst="roundRect">
            <a:avLst>
              <a:gd name="adj" fmla="val 1301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Afacad Flux"/>
              <a:ea typeface="Afacad Flux"/>
              <a:cs typeface="Afacad Flux"/>
              <a:sym typeface="Afacad Flux"/>
            </a:endParaRPr>
          </a:p>
        </p:txBody>
      </p:sp>
      <p:sp>
        <p:nvSpPr>
          <p:cNvPr id="681" name="Google Shape;681;p62"/>
          <p:cNvSpPr txBox="1">
            <a:spLocks noGrp="1"/>
          </p:cNvSpPr>
          <p:nvPr>
            <p:ph type="subTitle" idx="6"/>
          </p:nvPr>
        </p:nvSpPr>
        <p:spPr>
          <a:xfrm>
            <a:off x="1362350" y="4349150"/>
            <a:ext cx="825300" cy="4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246</a:t>
            </a:r>
            <a:endParaRPr>
              <a:latin typeface="Afacad Flux"/>
              <a:ea typeface="Afacad Flux"/>
              <a:cs typeface="Afacad Flux"/>
              <a:sym typeface="Afacad Flux"/>
            </a:endParaRPr>
          </a:p>
        </p:txBody>
      </p:sp>
      <p:sp>
        <p:nvSpPr>
          <p:cNvPr id="682" name="Google Shape;682;p62"/>
          <p:cNvSpPr txBox="1">
            <a:spLocks noGrp="1"/>
          </p:cNvSpPr>
          <p:nvPr>
            <p:ph type="subTitle" idx="8"/>
          </p:nvPr>
        </p:nvSpPr>
        <p:spPr>
          <a:xfrm>
            <a:off x="181752" y="4107462"/>
            <a:ext cx="891600" cy="17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Chicago </a:t>
            </a:r>
            <a:endParaRPr/>
          </a:p>
        </p:txBody>
      </p:sp>
      <p:sp>
        <p:nvSpPr>
          <p:cNvPr id="683" name="Google Shape;683;p62"/>
          <p:cNvSpPr txBox="1">
            <a:spLocks noGrp="1"/>
          </p:cNvSpPr>
          <p:nvPr>
            <p:ph type="subTitle" idx="9"/>
          </p:nvPr>
        </p:nvSpPr>
        <p:spPr>
          <a:xfrm>
            <a:off x="228625" y="4349150"/>
            <a:ext cx="891600" cy="4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225</a:t>
            </a:r>
            <a:endParaRPr>
              <a:latin typeface="Afacad Flux"/>
              <a:ea typeface="Afacad Flux"/>
              <a:cs typeface="Afacad Flux"/>
              <a:sym typeface="Afacad Flux"/>
            </a:endParaRPr>
          </a:p>
        </p:txBody>
      </p:sp>
      <p:sp>
        <p:nvSpPr>
          <p:cNvPr id="684" name="Google Shape;684;p62"/>
          <p:cNvSpPr txBox="1">
            <a:spLocks noGrp="1"/>
          </p:cNvSpPr>
          <p:nvPr>
            <p:ph type="subTitle" idx="14"/>
          </p:nvPr>
        </p:nvSpPr>
        <p:spPr>
          <a:xfrm>
            <a:off x="2559449" y="4339634"/>
            <a:ext cx="837600" cy="4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269</a:t>
            </a:r>
            <a:endParaRPr>
              <a:latin typeface="Afacad Flux"/>
              <a:ea typeface="Afacad Flux"/>
              <a:cs typeface="Afacad Flux"/>
              <a:sym typeface="Afacad Flux"/>
            </a:endParaRPr>
          </a:p>
        </p:txBody>
      </p:sp>
      <p:sp>
        <p:nvSpPr>
          <p:cNvPr id="685" name="Google Shape;685;p62"/>
          <p:cNvSpPr txBox="1">
            <a:spLocks noGrp="1"/>
          </p:cNvSpPr>
          <p:nvPr>
            <p:ph type="title"/>
          </p:nvPr>
        </p:nvSpPr>
        <p:spPr>
          <a:xfrm>
            <a:off x="228600" y="457200"/>
            <a:ext cx="57609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Data</a:t>
            </a:r>
            <a:endParaRPr dirty="0"/>
          </a:p>
        </p:txBody>
      </p:sp>
      <p:sp>
        <p:nvSpPr>
          <p:cNvPr id="688" name="Google Shape;688;p62"/>
          <p:cNvSpPr txBox="1">
            <a:spLocks noGrp="1"/>
          </p:cNvSpPr>
          <p:nvPr>
            <p:ph type="body" idx="5"/>
          </p:nvPr>
        </p:nvSpPr>
        <p:spPr>
          <a:xfrm>
            <a:off x="2697000" y="234813"/>
            <a:ext cx="6312600" cy="1032900"/>
          </a:xfrm>
          <a:prstGeom prst="rect">
            <a:avLst/>
          </a:prstGeom>
        </p:spPr>
        <p:txBody>
          <a:bodyPr spcFirstLastPara="1" wrap="square" lIns="0" tIns="0" rIns="182875" bIns="0" anchor="t" anchorCtr="0">
            <a:noAutofit/>
          </a:bodyPr>
          <a:lstStyle/>
          <a:p>
            <a:pPr marL="201168" lvl="0" indent="-213359" algn="l" rtl="0">
              <a:spcBef>
                <a:spcPts val="0"/>
              </a:spcBef>
              <a:spcAft>
                <a:spcPts val="0"/>
              </a:spcAft>
              <a:buClr>
                <a:schemeClr val="accent1"/>
              </a:buClr>
              <a:buSzPts val="1200"/>
              <a:buFont typeface="Afacad Flux"/>
              <a:buChar char="●"/>
            </a:pPr>
            <a:r>
              <a:rPr lang="en" sz="1200" dirty="0">
                <a:latin typeface="Afacad Flux"/>
                <a:ea typeface="Afacad Flux"/>
                <a:cs typeface="Afacad Flux"/>
                <a:sym typeface="Afacad Flux"/>
              </a:rPr>
              <a:t>EV charge point session data from over 1,000 charge points across the USA including data points such as  time of charge, user type, charge point type, pricing, duration, power and energy consumed.</a:t>
            </a:r>
            <a:endParaRPr sz="1200" dirty="0">
              <a:latin typeface="Afacad Flux"/>
              <a:ea typeface="Afacad Flux"/>
              <a:cs typeface="Afacad Flux"/>
              <a:sym typeface="Afacad Flux"/>
            </a:endParaRPr>
          </a:p>
          <a:p>
            <a:pPr marL="201168" lvl="0" indent="-213359" algn="l" rtl="0">
              <a:spcBef>
                <a:spcPts val="0"/>
              </a:spcBef>
              <a:spcAft>
                <a:spcPts val="0"/>
              </a:spcAft>
              <a:buClr>
                <a:schemeClr val="accent1"/>
              </a:buClr>
              <a:buSzPts val="1200"/>
              <a:buFont typeface="Afacad Flux"/>
              <a:buChar char="●"/>
            </a:pPr>
            <a:r>
              <a:rPr lang="en" sz="1200" dirty="0">
                <a:latin typeface="Afacad Flux"/>
                <a:ea typeface="Afacad Flux"/>
                <a:cs typeface="Afacad Flux"/>
                <a:sym typeface="Afacad Flux"/>
              </a:rPr>
              <a:t>US cities geojson file for mapping city boundaries across Los Angeles, San Fran, Houston, Boston and New York.</a:t>
            </a:r>
            <a:endParaRPr sz="1200" dirty="0">
              <a:latin typeface="Afacad Flux"/>
              <a:ea typeface="Afacad Flux"/>
              <a:cs typeface="Afacad Flux"/>
              <a:sym typeface="Afacad Flux"/>
            </a:endParaRPr>
          </a:p>
          <a:p>
            <a:pPr marL="201168" lvl="0" indent="-213359" algn="l" rtl="0">
              <a:spcBef>
                <a:spcPts val="0"/>
              </a:spcBef>
              <a:spcAft>
                <a:spcPts val="0"/>
              </a:spcAft>
              <a:buClr>
                <a:schemeClr val="accent1"/>
              </a:buClr>
              <a:buSzPts val="1200"/>
              <a:buFont typeface="Afacad Flux"/>
              <a:buChar char="●"/>
            </a:pPr>
            <a:r>
              <a:rPr lang="en" sz="1200" dirty="0">
                <a:latin typeface="Afacad Flux"/>
                <a:ea typeface="Afacad Flux"/>
                <a:cs typeface="Afacad Flux"/>
                <a:sym typeface="Afacad Flux"/>
              </a:rPr>
              <a:t>EV car model data including price category, body shape, speed, range, battery size and more.</a:t>
            </a:r>
            <a:endParaRPr sz="1200" dirty="0">
              <a:latin typeface="Afacad Flux"/>
              <a:ea typeface="Afacad Flux"/>
              <a:cs typeface="Afacad Flux"/>
              <a:sym typeface="Afacad Flux"/>
            </a:endParaRPr>
          </a:p>
          <a:p>
            <a:pPr marL="201168" lvl="0" indent="0" algn="l" rtl="0">
              <a:spcBef>
                <a:spcPts val="0"/>
              </a:spcBef>
              <a:spcAft>
                <a:spcPts val="0"/>
              </a:spcAft>
              <a:buNone/>
            </a:pPr>
            <a:endParaRPr dirty="0"/>
          </a:p>
        </p:txBody>
      </p:sp>
      <p:sp>
        <p:nvSpPr>
          <p:cNvPr id="689" name="Google Shape;689;p62"/>
          <p:cNvSpPr txBox="1">
            <a:spLocks noGrp="1"/>
          </p:cNvSpPr>
          <p:nvPr>
            <p:ph type="subTitle" idx="19"/>
          </p:nvPr>
        </p:nvSpPr>
        <p:spPr>
          <a:xfrm>
            <a:off x="3201107" y="1631475"/>
            <a:ext cx="2834700" cy="354900"/>
          </a:xfrm>
          <a:prstGeom prst="rect">
            <a:avLst/>
          </a:prstGeom>
        </p:spPr>
        <p:txBody>
          <a:bodyPr spcFirstLastPara="1" wrap="square" lIns="182875" tIns="182875" rIns="182875" bIns="91425"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The Location</a:t>
            </a:r>
            <a:endParaRPr>
              <a:latin typeface="Afacad Flux"/>
              <a:ea typeface="Afacad Flux"/>
              <a:cs typeface="Afacad Flux"/>
              <a:sym typeface="Afacad Flux"/>
            </a:endParaRPr>
          </a:p>
        </p:txBody>
      </p:sp>
      <p:sp>
        <p:nvSpPr>
          <p:cNvPr id="690" name="Google Shape;690;p62"/>
          <p:cNvSpPr txBox="1">
            <a:spLocks noGrp="1"/>
          </p:cNvSpPr>
          <p:nvPr>
            <p:ph type="subTitle" idx="20"/>
          </p:nvPr>
        </p:nvSpPr>
        <p:spPr>
          <a:xfrm>
            <a:off x="3225900" y="2876550"/>
            <a:ext cx="1974900" cy="2853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5 Major Cities</a:t>
            </a:r>
            <a:endParaRPr>
              <a:latin typeface="Afacad Flux"/>
              <a:ea typeface="Afacad Flux"/>
              <a:cs typeface="Afacad Flux"/>
              <a:sym typeface="Afacad Flux"/>
            </a:endParaRPr>
          </a:p>
        </p:txBody>
      </p:sp>
      <p:sp>
        <p:nvSpPr>
          <p:cNvPr id="691" name="Google Shape;691;p62"/>
          <p:cNvSpPr txBox="1">
            <a:spLocks noGrp="1"/>
          </p:cNvSpPr>
          <p:nvPr>
            <p:ph type="subTitle" idx="18"/>
          </p:nvPr>
        </p:nvSpPr>
        <p:spPr>
          <a:xfrm>
            <a:off x="3201607" y="2046650"/>
            <a:ext cx="2834700" cy="828900"/>
          </a:xfrm>
          <a:prstGeom prst="rect">
            <a:avLst/>
          </a:prstGeom>
        </p:spPr>
        <p:txBody>
          <a:bodyPr spcFirstLastPara="1" wrap="square" lIns="182875" tIns="0" rIns="0" bIns="0" anchor="ctr" anchorCtr="0">
            <a:noAutofit/>
          </a:bodyPr>
          <a:lstStyle/>
          <a:p>
            <a:pPr marL="0" lvl="0" indent="0" algn="l" rtl="0">
              <a:spcBef>
                <a:spcPts val="0"/>
              </a:spcBef>
              <a:spcAft>
                <a:spcPts val="0"/>
              </a:spcAft>
              <a:buNone/>
            </a:pPr>
            <a:r>
              <a:rPr lang="en"/>
              <a:t>USA</a:t>
            </a:r>
            <a:endParaRPr/>
          </a:p>
        </p:txBody>
      </p:sp>
      <p:sp>
        <p:nvSpPr>
          <p:cNvPr id="692" name="Google Shape;692;p62"/>
          <p:cNvSpPr txBox="1">
            <a:spLocks noGrp="1"/>
          </p:cNvSpPr>
          <p:nvPr>
            <p:ph type="subTitle" idx="2"/>
          </p:nvPr>
        </p:nvSpPr>
        <p:spPr>
          <a:xfrm>
            <a:off x="228600" y="1611825"/>
            <a:ext cx="2834700" cy="354900"/>
          </a:xfrm>
          <a:prstGeom prst="rect">
            <a:avLst/>
          </a:prstGeom>
        </p:spPr>
        <p:txBody>
          <a:bodyPr spcFirstLastPara="1" wrap="square" lIns="182875" tIns="182875" rIns="182875" bIns="91425"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The EV charge points</a:t>
            </a:r>
            <a:endParaRPr>
              <a:latin typeface="Afacad Flux"/>
              <a:ea typeface="Afacad Flux"/>
              <a:cs typeface="Afacad Flux"/>
              <a:sym typeface="Afacad Flux"/>
            </a:endParaRPr>
          </a:p>
        </p:txBody>
      </p:sp>
      <p:sp>
        <p:nvSpPr>
          <p:cNvPr id="693" name="Google Shape;693;p62"/>
          <p:cNvSpPr txBox="1">
            <a:spLocks noGrp="1"/>
          </p:cNvSpPr>
          <p:nvPr>
            <p:ph type="subTitle" idx="3"/>
          </p:nvPr>
        </p:nvSpPr>
        <p:spPr>
          <a:xfrm>
            <a:off x="228600" y="2841517"/>
            <a:ext cx="2195700" cy="4161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Charging sessions</a:t>
            </a:r>
            <a:r>
              <a:rPr lang="en"/>
              <a:t> </a:t>
            </a:r>
            <a:endParaRPr>
              <a:latin typeface="Afacad Flux"/>
              <a:ea typeface="Afacad Flux"/>
              <a:cs typeface="Afacad Flux"/>
              <a:sym typeface="Afacad Flux"/>
            </a:endParaRPr>
          </a:p>
        </p:txBody>
      </p:sp>
      <p:sp>
        <p:nvSpPr>
          <p:cNvPr id="694" name="Google Shape;694;p62"/>
          <p:cNvSpPr txBox="1">
            <a:spLocks noGrp="1"/>
          </p:cNvSpPr>
          <p:nvPr>
            <p:ph type="subTitle" idx="1"/>
          </p:nvPr>
        </p:nvSpPr>
        <p:spPr>
          <a:xfrm>
            <a:off x="228600" y="1989675"/>
            <a:ext cx="2997300" cy="828900"/>
          </a:xfrm>
          <a:prstGeom prst="rect">
            <a:avLst/>
          </a:prstGeom>
        </p:spPr>
        <p:txBody>
          <a:bodyPr spcFirstLastPara="1" wrap="square" lIns="182875" tIns="0" rIns="0" bIns="0" anchor="ctr" anchorCtr="0">
            <a:noAutofit/>
          </a:bodyPr>
          <a:lstStyle/>
          <a:p>
            <a:pPr marL="0" lvl="0" indent="0" algn="l" rtl="0">
              <a:spcBef>
                <a:spcPts val="0"/>
              </a:spcBef>
              <a:spcAft>
                <a:spcPts val="0"/>
              </a:spcAft>
              <a:buNone/>
            </a:pPr>
            <a:r>
              <a:rPr lang="en">
                <a:latin typeface="Afacad Flux"/>
                <a:ea typeface="Afacad Flux"/>
                <a:cs typeface="Afacad Flux"/>
                <a:sym typeface="Afacad Flux"/>
              </a:rPr>
              <a:t>1,321</a:t>
            </a:r>
            <a:endParaRPr>
              <a:latin typeface="Afacad Flux"/>
              <a:ea typeface="Afacad Flux"/>
              <a:cs typeface="Afacad Flux"/>
              <a:sym typeface="Afacad Flux"/>
            </a:endParaRPr>
          </a:p>
        </p:txBody>
      </p:sp>
      <p:sp>
        <p:nvSpPr>
          <p:cNvPr id="695" name="Google Shape;695;p62"/>
          <p:cNvSpPr/>
          <p:nvPr/>
        </p:nvSpPr>
        <p:spPr>
          <a:xfrm>
            <a:off x="6173600" y="1603625"/>
            <a:ext cx="2997300" cy="1860600"/>
          </a:xfrm>
          <a:prstGeom prst="roundRect">
            <a:avLst>
              <a:gd name="adj" fmla="val 1301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Afacad Flux"/>
              <a:ea typeface="Afacad Flux"/>
              <a:cs typeface="Afacad Flux"/>
              <a:sym typeface="Afacad Flux"/>
            </a:endParaRPr>
          </a:p>
        </p:txBody>
      </p:sp>
      <p:sp>
        <p:nvSpPr>
          <p:cNvPr id="696" name="Google Shape;696;p62"/>
          <p:cNvSpPr txBox="1">
            <a:spLocks noGrp="1"/>
          </p:cNvSpPr>
          <p:nvPr>
            <p:ph type="subTitle" idx="2"/>
          </p:nvPr>
        </p:nvSpPr>
        <p:spPr>
          <a:xfrm>
            <a:off x="6441700" y="1558838"/>
            <a:ext cx="2834700" cy="354900"/>
          </a:xfrm>
          <a:prstGeom prst="rect">
            <a:avLst/>
          </a:prstGeom>
        </p:spPr>
        <p:txBody>
          <a:bodyPr spcFirstLastPara="1" wrap="square" lIns="182875" tIns="182875" rIns="182875" bIns="91425"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The Cars</a:t>
            </a:r>
            <a:endParaRPr>
              <a:latin typeface="Afacad Flux"/>
              <a:ea typeface="Afacad Flux"/>
              <a:cs typeface="Afacad Flux"/>
              <a:sym typeface="Afacad Flux"/>
            </a:endParaRPr>
          </a:p>
        </p:txBody>
      </p:sp>
      <p:sp>
        <p:nvSpPr>
          <p:cNvPr id="697" name="Google Shape;697;p62"/>
          <p:cNvSpPr txBox="1">
            <a:spLocks noGrp="1"/>
          </p:cNvSpPr>
          <p:nvPr>
            <p:ph type="subTitle" idx="1"/>
          </p:nvPr>
        </p:nvSpPr>
        <p:spPr>
          <a:xfrm>
            <a:off x="6441700" y="2046638"/>
            <a:ext cx="2382300" cy="828900"/>
          </a:xfrm>
          <a:prstGeom prst="rect">
            <a:avLst/>
          </a:prstGeom>
        </p:spPr>
        <p:txBody>
          <a:bodyPr spcFirstLastPara="1" wrap="square" lIns="182875" tIns="0" rIns="0" bIns="0" anchor="ctr" anchorCtr="0">
            <a:noAutofit/>
          </a:bodyPr>
          <a:lstStyle/>
          <a:p>
            <a:pPr marL="0" lvl="0" indent="0" algn="l" rtl="0">
              <a:spcBef>
                <a:spcPts val="0"/>
              </a:spcBef>
              <a:spcAft>
                <a:spcPts val="0"/>
              </a:spcAft>
              <a:buNone/>
            </a:pPr>
            <a:r>
              <a:rPr lang="en">
                <a:latin typeface="Afacad Flux"/>
                <a:ea typeface="Afacad Flux"/>
                <a:cs typeface="Afacad Flux"/>
                <a:sym typeface="Afacad Flux"/>
              </a:rPr>
              <a:t>477</a:t>
            </a:r>
            <a:endParaRPr>
              <a:latin typeface="Afacad Flux"/>
              <a:ea typeface="Afacad Flux"/>
              <a:cs typeface="Afacad Flux"/>
              <a:sym typeface="Afacad Flux"/>
            </a:endParaRPr>
          </a:p>
        </p:txBody>
      </p:sp>
      <p:sp>
        <p:nvSpPr>
          <p:cNvPr id="698" name="Google Shape;698;p62"/>
          <p:cNvSpPr txBox="1">
            <a:spLocks noGrp="1"/>
          </p:cNvSpPr>
          <p:nvPr>
            <p:ph type="subTitle" idx="3"/>
          </p:nvPr>
        </p:nvSpPr>
        <p:spPr>
          <a:xfrm>
            <a:off x="6350350" y="2935800"/>
            <a:ext cx="2565000" cy="4161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EV car models</a:t>
            </a:r>
            <a:endParaRPr>
              <a:latin typeface="Afacad Flux"/>
              <a:ea typeface="Afacad Flux"/>
              <a:cs typeface="Afacad Flux"/>
              <a:sym typeface="Afacad Flux"/>
            </a:endParaRPr>
          </a:p>
        </p:txBody>
      </p:sp>
      <p:sp>
        <p:nvSpPr>
          <p:cNvPr id="699" name="Google Shape;699;p62"/>
          <p:cNvSpPr txBox="1">
            <a:spLocks noGrp="1"/>
          </p:cNvSpPr>
          <p:nvPr>
            <p:ph type="subTitle" idx="8"/>
          </p:nvPr>
        </p:nvSpPr>
        <p:spPr>
          <a:xfrm>
            <a:off x="1356200" y="4096918"/>
            <a:ext cx="837600" cy="17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Houston </a:t>
            </a:r>
            <a:endParaRPr/>
          </a:p>
        </p:txBody>
      </p:sp>
      <p:sp>
        <p:nvSpPr>
          <p:cNvPr id="700" name="Google Shape;700;p62"/>
          <p:cNvSpPr txBox="1">
            <a:spLocks noGrp="1"/>
          </p:cNvSpPr>
          <p:nvPr>
            <p:ph type="subTitle" idx="8"/>
          </p:nvPr>
        </p:nvSpPr>
        <p:spPr>
          <a:xfrm>
            <a:off x="2519171" y="4087814"/>
            <a:ext cx="1084500" cy="17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Los Angeles </a:t>
            </a:r>
            <a:endParaRPr/>
          </a:p>
        </p:txBody>
      </p:sp>
      <p:sp>
        <p:nvSpPr>
          <p:cNvPr id="701" name="Google Shape;701;p62"/>
          <p:cNvSpPr txBox="1">
            <a:spLocks noGrp="1"/>
          </p:cNvSpPr>
          <p:nvPr>
            <p:ph type="subTitle" idx="8"/>
          </p:nvPr>
        </p:nvSpPr>
        <p:spPr>
          <a:xfrm>
            <a:off x="3906295" y="4089045"/>
            <a:ext cx="825300" cy="17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New York </a:t>
            </a:r>
            <a:endParaRPr/>
          </a:p>
        </p:txBody>
      </p:sp>
      <p:sp>
        <p:nvSpPr>
          <p:cNvPr id="702" name="Google Shape;702;p62"/>
          <p:cNvSpPr txBox="1">
            <a:spLocks noGrp="1"/>
          </p:cNvSpPr>
          <p:nvPr>
            <p:ph type="subTitle" idx="14"/>
          </p:nvPr>
        </p:nvSpPr>
        <p:spPr>
          <a:xfrm>
            <a:off x="3912079" y="4339621"/>
            <a:ext cx="837600" cy="4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239</a:t>
            </a:r>
            <a:endParaRPr>
              <a:latin typeface="Afacad Flux"/>
              <a:ea typeface="Afacad Flux"/>
              <a:cs typeface="Afacad Flux"/>
              <a:sym typeface="Afacad Flux"/>
            </a:endParaRPr>
          </a:p>
        </p:txBody>
      </p:sp>
      <p:sp>
        <p:nvSpPr>
          <p:cNvPr id="703" name="Google Shape;703;p62"/>
          <p:cNvSpPr txBox="1">
            <a:spLocks noGrp="1"/>
          </p:cNvSpPr>
          <p:nvPr>
            <p:ph type="subTitle" idx="8"/>
          </p:nvPr>
        </p:nvSpPr>
        <p:spPr>
          <a:xfrm>
            <a:off x="5200800" y="3712425"/>
            <a:ext cx="825300" cy="17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 </a:t>
            </a:r>
            <a:endParaRPr/>
          </a:p>
        </p:txBody>
      </p:sp>
      <p:sp>
        <p:nvSpPr>
          <p:cNvPr id="704" name="Google Shape;704;p62"/>
          <p:cNvSpPr txBox="1">
            <a:spLocks noGrp="1"/>
          </p:cNvSpPr>
          <p:nvPr>
            <p:ph type="subTitle" idx="14"/>
          </p:nvPr>
        </p:nvSpPr>
        <p:spPr>
          <a:xfrm>
            <a:off x="5074975" y="4327688"/>
            <a:ext cx="837600" cy="4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239</a:t>
            </a:r>
            <a:endParaRPr>
              <a:latin typeface="Afacad Flux"/>
              <a:ea typeface="Afacad Flux"/>
              <a:cs typeface="Afacad Flux"/>
              <a:sym typeface="Afacad Flux"/>
            </a:endParaRPr>
          </a:p>
        </p:txBody>
      </p:sp>
      <p:sp>
        <p:nvSpPr>
          <p:cNvPr id="705" name="Google Shape;705;p62"/>
          <p:cNvSpPr txBox="1">
            <a:spLocks noGrp="1"/>
          </p:cNvSpPr>
          <p:nvPr>
            <p:ph type="subTitle" idx="8"/>
          </p:nvPr>
        </p:nvSpPr>
        <p:spPr>
          <a:xfrm>
            <a:off x="4974816" y="4082375"/>
            <a:ext cx="1130400" cy="17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San Francisco </a:t>
            </a:r>
            <a:endParaRPr/>
          </a:p>
        </p:txBody>
      </p:sp>
      <p:sp>
        <p:nvSpPr>
          <p:cNvPr id="706" name="Google Shape;706;p62"/>
          <p:cNvSpPr txBox="1">
            <a:spLocks noGrp="1"/>
          </p:cNvSpPr>
          <p:nvPr>
            <p:ph type="subTitle" idx="8"/>
          </p:nvPr>
        </p:nvSpPr>
        <p:spPr>
          <a:xfrm>
            <a:off x="6795950" y="3712425"/>
            <a:ext cx="1752600" cy="17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Charge Point Types </a:t>
            </a:r>
            <a:endParaRPr/>
          </a:p>
        </p:txBody>
      </p:sp>
      <p:sp>
        <p:nvSpPr>
          <p:cNvPr id="707" name="Google Shape;707;p62"/>
          <p:cNvSpPr txBox="1">
            <a:spLocks noGrp="1"/>
          </p:cNvSpPr>
          <p:nvPr>
            <p:ph type="subTitle" idx="14"/>
          </p:nvPr>
        </p:nvSpPr>
        <p:spPr>
          <a:xfrm>
            <a:off x="6813900" y="3950350"/>
            <a:ext cx="2195700" cy="4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a:latin typeface="Afacad Flux"/>
                <a:ea typeface="Afacad Flux"/>
                <a:cs typeface="Afacad Flux"/>
                <a:sym typeface="Afacad Flux"/>
              </a:rPr>
              <a:t>AC Level 1</a:t>
            </a:r>
            <a:endParaRPr sz="2200">
              <a:latin typeface="Afacad Flux"/>
              <a:ea typeface="Afacad Flux"/>
              <a:cs typeface="Afacad Flux"/>
              <a:sym typeface="Afacad Flux"/>
            </a:endParaRPr>
          </a:p>
          <a:p>
            <a:pPr marL="0" lvl="0" indent="0" algn="l" rtl="0">
              <a:spcBef>
                <a:spcPts val="0"/>
              </a:spcBef>
              <a:spcAft>
                <a:spcPts val="0"/>
              </a:spcAft>
              <a:buNone/>
            </a:pPr>
            <a:r>
              <a:rPr lang="en" sz="2200">
                <a:latin typeface="Afacad Flux"/>
                <a:ea typeface="Afacad Flux"/>
                <a:cs typeface="Afacad Flux"/>
                <a:sym typeface="Afacad Flux"/>
              </a:rPr>
              <a:t>AC Level 2</a:t>
            </a:r>
            <a:endParaRPr sz="2200">
              <a:latin typeface="Afacad Flux"/>
              <a:ea typeface="Afacad Flux"/>
              <a:cs typeface="Afacad Flux"/>
              <a:sym typeface="Afacad Flux"/>
            </a:endParaRPr>
          </a:p>
          <a:p>
            <a:pPr marL="0" lvl="0" indent="0" algn="l" rtl="0">
              <a:spcBef>
                <a:spcPts val="0"/>
              </a:spcBef>
              <a:spcAft>
                <a:spcPts val="0"/>
              </a:spcAft>
              <a:buNone/>
            </a:pPr>
            <a:r>
              <a:rPr lang="en" sz="2200">
                <a:latin typeface="Afacad Flux"/>
                <a:ea typeface="Afacad Flux"/>
                <a:cs typeface="Afacad Flux"/>
                <a:sym typeface="Afacad Flux"/>
              </a:rPr>
              <a:t>DC Fast Charge</a:t>
            </a:r>
            <a:endParaRPr sz="2200">
              <a:latin typeface="Afacad Flux"/>
              <a:ea typeface="Afacad Flux"/>
              <a:cs typeface="Afacad Flux"/>
              <a:sym typeface="Afacad Flux"/>
            </a:endParaRPr>
          </a:p>
        </p:txBody>
      </p:sp>
      <p:sp>
        <p:nvSpPr>
          <p:cNvPr id="708" name="Google Shape;708;p62"/>
          <p:cNvSpPr txBox="1">
            <a:spLocks noGrp="1"/>
          </p:cNvSpPr>
          <p:nvPr>
            <p:ph type="subTitle" idx="14"/>
          </p:nvPr>
        </p:nvSpPr>
        <p:spPr>
          <a:xfrm>
            <a:off x="181750" y="3581875"/>
            <a:ext cx="6312600" cy="41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No. of Charge Points Evaluated</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cxnSp>
        <p:nvCxnSpPr>
          <p:cNvPr id="713" name="Google Shape;713;p63"/>
          <p:cNvCxnSpPr/>
          <p:nvPr/>
        </p:nvCxnSpPr>
        <p:spPr>
          <a:xfrm>
            <a:off x="228600" y="1774703"/>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714" name="Google Shape;714;p63"/>
          <p:cNvCxnSpPr/>
          <p:nvPr/>
        </p:nvCxnSpPr>
        <p:spPr>
          <a:xfrm>
            <a:off x="228600" y="2771834"/>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715" name="Google Shape;715;p63"/>
          <p:cNvCxnSpPr/>
          <p:nvPr/>
        </p:nvCxnSpPr>
        <p:spPr>
          <a:xfrm>
            <a:off x="228600" y="3768445"/>
            <a:ext cx="8700000" cy="0"/>
          </a:xfrm>
          <a:prstGeom prst="straightConnector1">
            <a:avLst/>
          </a:prstGeom>
          <a:noFill/>
          <a:ln w="9525" cap="flat" cmpd="sng">
            <a:solidFill>
              <a:schemeClr val="dk1"/>
            </a:solidFill>
            <a:prstDash val="solid"/>
            <a:round/>
            <a:headEnd type="none" w="med" len="med"/>
            <a:tailEnd type="none" w="med" len="med"/>
          </a:ln>
        </p:spPr>
      </p:cxnSp>
      <p:cxnSp>
        <p:nvCxnSpPr>
          <p:cNvPr id="716" name="Google Shape;716;p63"/>
          <p:cNvCxnSpPr/>
          <p:nvPr/>
        </p:nvCxnSpPr>
        <p:spPr>
          <a:xfrm>
            <a:off x="228600" y="4683720"/>
            <a:ext cx="8700000" cy="0"/>
          </a:xfrm>
          <a:prstGeom prst="straightConnector1">
            <a:avLst/>
          </a:prstGeom>
          <a:noFill/>
          <a:ln w="9525" cap="flat" cmpd="sng">
            <a:solidFill>
              <a:schemeClr val="dk1"/>
            </a:solidFill>
            <a:prstDash val="solid"/>
            <a:round/>
            <a:headEnd type="none" w="med" len="med"/>
            <a:tailEnd type="none" w="med" len="med"/>
          </a:ln>
        </p:spPr>
      </p:cxnSp>
      <p:sp>
        <p:nvSpPr>
          <p:cNvPr id="717" name="Google Shape;717;p63"/>
          <p:cNvSpPr txBox="1">
            <a:spLocks noGrp="1"/>
          </p:cNvSpPr>
          <p:nvPr>
            <p:ph type="title"/>
          </p:nvPr>
        </p:nvSpPr>
        <p:spPr>
          <a:xfrm>
            <a:off x="228600" y="307266"/>
            <a:ext cx="86868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None/>
            </a:pPr>
            <a:r>
              <a:rPr lang="en" b="1" dirty="0">
                <a:latin typeface="Afacad Flux"/>
                <a:ea typeface="Afacad Flux"/>
                <a:cs typeface="Afacad Flux"/>
                <a:sym typeface="Afacad Flux"/>
              </a:rPr>
              <a:t>1. Interactive Mapping</a:t>
            </a:r>
            <a:endParaRPr b="1" dirty="0">
              <a:latin typeface="Afacad Flux"/>
              <a:ea typeface="Afacad Flux"/>
              <a:cs typeface="Afacad Flux"/>
              <a:sym typeface="Afacad Flux"/>
            </a:endParaRPr>
          </a:p>
        </p:txBody>
      </p:sp>
      <p:sp>
        <p:nvSpPr>
          <p:cNvPr id="719" name="Google Shape;719;p63"/>
          <p:cNvSpPr txBox="1">
            <a:spLocks noGrp="1"/>
          </p:cNvSpPr>
          <p:nvPr>
            <p:ph type="body" idx="1"/>
          </p:nvPr>
        </p:nvSpPr>
        <p:spPr>
          <a:xfrm>
            <a:off x="2423700" y="3866575"/>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None/>
            </a:pPr>
            <a:r>
              <a:rPr lang="en" sz="1400">
                <a:latin typeface="Afacad Flux"/>
                <a:ea typeface="Afacad Flux"/>
                <a:cs typeface="Afacad Flux"/>
                <a:sym typeface="Afacad Flux"/>
              </a:rPr>
              <a:t>Showing additional useful info on the interactive map</a:t>
            </a:r>
            <a:endParaRPr sz="1400">
              <a:latin typeface="Afacad Flux"/>
              <a:ea typeface="Afacad Flux"/>
              <a:cs typeface="Afacad Flux"/>
              <a:sym typeface="Afacad Flux"/>
            </a:endParaRPr>
          </a:p>
          <a:p>
            <a:pPr marL="0" lvl="0" indent="0" algn="l" rtl="0">
              <a:spcBef>
                <a:spcPts val="0"/>
              </a:spcBef>
              <a:spcAft>
                <a:spcPts val="0"/>
              </a:spcAft>
              <a:buNone/>
            </a:pPr>
            <a:endParaRPr>
              <a:latin typeface="Afacad Flux"/>
              <a:ea typeface="Afacad Flux"/>
              <a:cs typeface="Afacad Flux"/>
              <a:sym typeface="Afacad Flux"/>
            </a:endParaRPr>
          </a:p>
        </p:txBody>
      </p:sp>
      <p:sp>
        <p:nvSpPr>
          <p:cNvPr id="720" name="Google Shape;720;p63"/>
          <p:cNvSpPr txBox="1">
            <a:spLocks noGrp="1"/>
          </p:cNvSpPr>
          <p:nvPr>
            <p:ph type="subTitle" idx="3"/>
          </p:nvPr>
        </p:nvSpPr>
        <p:spPr>
          <a:xfrm>
            <a:off x="228600" y="3866586"/>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Info</a:t>
            </a:r>
            <a:endParaRPr/>
          </a:p>
        </p:txBody>
      </p:sp>
      <p:sp>
        <p:nvSpPr>
          <p:cNvPr id="721" name="Google Shape;721;p63"/>
          <p:cNvSpPr txBox="1">
            <a:spLocks noGrp="1"/>
          </p:cNvSpPr>
          <p:nvPr>
            <p:ph type="body" idx="4"/>
          </p:nvPr>
        </p:nvSpPr>
        <p:spPr>
          <a:xfrm>
            <a:off x="2423700" y="2870775"/>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facad Flux"/>
                <a:ea typeface="Afacad Flux"/>
                <a:cs typeface="Afacad Flux"/>
                <a:sym typeface="Afacad Flux"/>
              </a:rPr>
              <a:t>Plotting city geojson files on the interactive map</a:t>
            </a:r>
            <a:endParaRPr>
              <a:latin typeface="Afacad Flux"/>
              <a:ea typeface="Afacad Flux"/>
              <a:cs typeface="Afacad Flux"/>
              <a:sym typeface="Afacad Flux"/>
            </a:endParaRPr>
          </a:p>
        </p:txBody>
      </p:sp>
      <p:sp>
        <p:nvSpPr>
          <p:cNvPr id="722" name="Google Shape;722;p63"/>
          <p:cNvSpPr txBox="1">
            <a:spLocks noGrp="1"/>
          </p:cNvSpPr>
          <p:nvPr>
            <p:ph type="subTitle" idx="6"/>
          </p:nvPr>
        </p:nvSpPr>
        <p:spPr>
          <a:xfrm>
            <a:off x="228600" y="2870773"/>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Location</a:t>
            </a:r>
            <a:endParaRPr/>
          </a:p>
        </p:txBody>
      </p:sp>
      <p:sp>
        <p:nvSpPr>
          <p:cNvPr id="723" name="Google Shape;723;p63"/>
          <p:cNvSpPr txBox="1">
            <a:spLocks noGrp="1"/>
          </p:cNvSpPr>
          <p:nvPr>
            <p:ph type="body" idx="7"/>
          </p:nvPr>
        </p:nvSpPr>
        <p:spPr>
          <a:xfrm>
            <a:off x="2423700" y="1864324"/>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facad Flux"/>
                <a:ea typeface="Afacad Flux"/>
                <a:cs typeface="Afacad Flux"/>
                <a:sym typeface="Afacad Flux"/>
              </a:rPr>
              <a:t>Plotting the charge types on the interactive map</a:t>
            </a:r>
            <a:endParaRPr sz="1400">
              <a:latin typeface="Afacad Flux"/>
              <a:ea typeface="Afacad Flux"/>
              <a:cs typeface="Afacad Flux"/>
              <a:sym typeface="Afacad Flux"/>
            </a:endParaRPr>
          </a:p>
        </p:txBody>
      </p:sp>
      <p:sp>
        <p:nvSpPr>
          <p:cNvPr id="724" name="Google Shape;724;p63"/>
          <p:cNvSpPr txBox="1">
            <a:spLocks noGrp="1"/>
          </p:cNvSpPr>
          <p:nvPr>
            <p:ph type="subTitle" idx="9"/>
          </p:nvPr>
        </p:nvSpPr>
        <p:spPr>
          <a:xfrm>
            <a:off x="228600" y="1864336"/>
            <a:ext cx="2101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Charge Points</a:t>
            </a:r>
            <a:endParaRPr/>
          </a:p>
        </p:txBody>
      </p:sp>
      <p:sp>
        <p:nvSpPr>
          <p:cNvPr id="726" name="Google Shape;726;p63"/>
          <p:cNvSpPr txBox="1">
            <a:spLocks noGrp="1"/>
          </p:cNvSpPr>
          <p:nvPr>
            <p:ph type="body" idx="2"/>
          </p:nvPr>
        </p:nvSpPr>
        <p:spPr>
          <a:xfrm>
            <a:off x="6080700" y="3866586"/>
            <a:ext cx="2834700" cy="72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What additional information does the customer want to see on the map and hover functions?</a:t>
            </a:r>
            <a:endParaRPr>
              <a:latin typeface="Afacad Flux"/>
              <a:ea typeface="Afacad Flux"/>
              <a:cs typeface="Afacad Flux"/>
              <a:sym typeface="Afacad Flux"/>
            </a:endParaRPr>
          </a:p>
        </p:txBody>
      </p:sp>
      <p:sp>
        <p:nvSpPr>
          <p:cNvPr id="727" name="Google Shape;727;p63"/>
          <p:cNvSpPr txBox="1">
            <a:spLocks noGrp="1"/>
          </p:cNvSpPr>
          <p:nvPr>
            <p:ph type="body" idx="5"/>
          </p:nvPr>
        </p:nvSpPr>
        <p:spPr>
          <a:xfrm>
            <a:off x="6080700" y="2870773"/>
            <a:ext cx="2834700" cy="72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What interactivity functions should we employ to help the customer search for charge points?</a:t>
            </a:r>
            <a:endParaRPr>
              <a:latin typeface="Afacad Flux"/>
              <a:ea typeface="Afacad Flux"/>
              <a:cs typeface="Afacad Flux"/>
              <a:sym typeface="Afacad Flux"/>
            </a:endParaRPr>
          </a:p>
        </p:txBody>
      </p:sp>
      <p:sp>
        <p:nvSpPr>
          <p:cNvPr id="728" name="Google Shape;728;p63"/>
          <p:cNvSpPr txBox="1">
            <a:spLocks noGrp="1"/>
          </p:cNvSpPr>
          <p:nvPr>
            <p:ph type="body" idx="8"/>
          </p:nvPr>
        </p:nvSpPr>
        <p:spPr>
          <a:xfrm>
            <a:off x="6080700" y="1864336"/>
            <a:ext cx="2834700" cy="72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Afacad Flux"/>
                <a:ea typeface="Afacad Flux"/>
                <a:cs typeface="Afacad Flux"/>
                <a:sym typeface="Afacad Flux"/>
              </a:rPr>
              <a:t>How can we best portray charge types on the map to maximise customer interactivity and useful information?</a:t>
            </a:r>
            <a:endParaRPr>
              <a:latin typeface="Afacad Flux"/>
              <a:ea typeface="Afacad Flux"/>
              <a:cs typeface="Afacad Flux"/>
              <a:sym typeface="Afacad Flux"/>
            </a:endParaRPr>
          </a:p>
        </p:txBody>
      </p:sp>
      <p:sp>
        <p:nvSpPr>
          <p:cNvPr id="729" name="Google Shape;729;p63"/>
          <p:cNvSpPr txBox="1">
            <a:spLocks noGrp="1"/>
          </p:cNvSpPr>
          <p:nvPr>
            <p:ph type="body" idx="7"/>
          </p:nvPr>
        </p:nvSpPr>
        <p:spPr>
          <a:xfrm>
            <a:off x="345600" y="912874"/>
            <a:ext cx="33642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latin typeface="Afacad Flux"/>
                <a:ea typeface="Afacad Flux"/>
                <a:cs typeface="Afacad Flux"/>
                <a:sym typeface="Afacad Flux"/>
              </a:rPr>
              <a:t>The map was mainly created using the Python library, Streamlit, alongside PyDeck to plot geospatial data.</a:t>
            </a:r>
            <a:endParaRPr sz="1400">
              <a:latin typeface="Afacad Flux"/>
              <a:ea typeface="Afacad Flux"/>
              <a:cs typeface="Afacad Flux"/>
              <a:sym typeface="Afacad Flux"/>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atural">
  <a:themeElements>
    <a:clrScheme name="Simple Light">
      <a:dk1>
        <a:srgbClr val="FAFAFA"/>
      </a:dk1>
      <a:lt1>
        <a:srgbClr val="000000"/>
      </a:lt1>
      <a:dk2>
        <a:srgbClr val="013D27"/>
      </a:dk2>
      <a:lt2>
        <a:srgbClr val="E9FFE5"/>
      </a:lt2>
      <a:accent1>
        <a:srgbClr val="03C704"/>
      </a:accent1>
      <a:accent2>
        <a:srgbClr val="8CEA7D"/>
      </a:accent2>
      <a:accent3>
        <a:srgbClr val="00AA01"/>
      </a:accent3>
      <a:accent4>
        <a:srgbClr val="3C4043"/>
      </a:accent4>
      <a:accent5>
        <a:srgbClr val="8D8D8D"/>
      </a:accent5>
      <a:accent6>
        <a:srgbClr val="EDEEF0"/>
      </a:accent6>
      <a:hlink>
        <a:srgbClr val="8CEA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1843</Words>
  <Application>Microsoft Office PowerPoint</Application>
  <PresentationFormat>On-screen Show (16:9)</PresentationFormat>
  <Paragraphs>245</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Inter SemiBold</vt:lpstr>
      <vt:lpstr>Afacad Flux</vt:lpstr>
      <vt:lpstr>Afacad Flux SemiBold</vt:lpstr>
      <vt:lpstr>Arial</vt:lpstr>
      <vt:lpstr>Inter Black</vt:lpstr>
      <vt:lpstr>Inter</vt:lpstr>
      <vt:lpstr>Times New Roman</vt:lpstr>
      <vt:lpstr>Simple Light</vt:lpstr>
      <vt:lpstr>Natural</vt:lpstr>
      <vt:lpstr>Analysis of EV Charge points and cars</vt:lpstr>
      <vt:lpstr>Team A</vt:lpstr>
      <vt:lpstr>The Journey - EV charge point and car markets</vt:lpstr>
      <vt:lpstr>The Opportunity - EV Car Market Sales Growth</vt:lpstr>
      <vt:lpstr>EV Market Growth – Core Challenges </vt:lpstr>
      <vt:lpstr>EV Plot - Our Dashboard’s Core Business Streams</vt:lpstr>
      <vt:lpstr>Charge Point Types</vt:lpstr>
      <vt:lpstr>Our Data</vt:lpstr>
      <vt:lpstr>1. Interactive Mapping</vt:lpstr>
      <vt:lpstr>1. Interactive Mapping</vt:lpstr>
      <vt:lpstr>1. Interactive Mapping</vt:lpstr>
      <vt:lpstr>2. Pricing Analysis</vt:lpstr>
      <vt:lpstr>2. Pricing Analysis </vt:lpstr>
      <vt:lpstr>2. Pricing Analysis </vt:lpstr>
      <vt:lpstr>2. Pricing Analysis </vt:lpstr>
      <vt:lpstr>2. Pricing Analysis </vt:lpstr>
      <vt:lpstr>3. Availability Analysis</vt:lpstr>
      <vt:lpstr>3. Availability Analysis   </vt:lpstr>
      <vt:lpstr>3. Availability Analysis</vt:lpstr>
      <vt:lpstr>3. Availability Analysis </vt:lpstr>
      <vt:lpstr>3. EV car market</vt:lpstr>
      <vt:lpstr>3. EV Car Market: Does Paying More Buy Efficiency?</vt:lpstr>
      <vt:lpstr>3. EV Car Market: "Cheapest Mile" Predictor</vt:lpstr>
      <vt:lpstr>Conclusions and next steps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Sam Forrest</cp:lastModifiedBy>
  <cp:revision>4</cp:revision>
  <dcterms:modified xsi:type="dcterms:W3CDTF">2025-12-12T17:26:31Z</dcterms:modified>
</cp:coreProperties>
</file>